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Connecteur droit 7"/>
          <p:cNvCxnSpPr/>
          <p:nvPr/>
        </p:nvCxnSpPr>
        <p:spPr>
          <a:xfrm flipV="1">
            <a:off x="0" y="0"/>
            <a:ext cx="1080" cy="685908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87" name="ZoneTexte 8"/>
          <p:cNvSpPr/>
          <p:nvPr/>
        </p:nvSpPr>
        <p:spPr>
          <a:xfrm>
            <a:off x="39240" y="346320"/>
            <a:ext cx="8480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7934400" y="0"/>
            <a:ext cx="1209240" cy="323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10"/>
          <p:cNvSpPr/>
          <p:nvPr/>
        </p:nvSpPr>
        <p:spPr>
          <a:xfrm>
            <a:off x="39240" y="0"/>
            <a:ext cx="7848720" cy="3236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0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400" cy="3589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9"/>
          <p:cNvSpPr/>
          <p:nvPr/>
        </p:nvSpPr>
        <p:spPr>
          <a:xfrm>
            <a:off x="0" y="330120"/>
            <a:ext cx="9142920" cy="6526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0" name="ZoneTexte 13"/>
          <p:cNvSpPr/>
          <p:nvPr/>
        </p:nvSpPr>
        <p:spPr>
          <a:xfrm>
            <a:off x="2063880" y="2247840"/>
            <a:ext cx="501552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soustraire 9, 19, 29, 39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multiplier par 10.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200" cy="1265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3" name=""/>
          <p:cNvSpPr/>
          <p:nvPr/>
        </p:nvSpPr>
        <p:spPr>
          <a:xfrm>
            <a:off x="3390840" y="10638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"/>
          <p:cNvSpPr/>
          <p:nvPr/>
        </p:nvSpPr>
        <p:spPr>
          <a:xfrm>
            <a:off x="7884360" y="9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Titre 8"/>
          <p:cNvSpPr/>
          <p:nvPr/>
        </p:nvSpPr>
        <p:spPr>
          <a:xfrm>
            <a:off x="315000" y="257040"/>
            <a:ext cx="437652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Observe la stratégie pour soustraire 39 à un nombre.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Zone de texte 6"/>
          <p:cNvSpPr/>
          <p:nvPr/>
        </p:nvSpPr>
        <p:spPr>
          <a:xfrm>
            <a:off x="1647360" y="1657080"/>
            <a:ext cx="2437560" cy="4579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252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40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213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ZoneTexte 90"/>
          <p:cNvSpPr/>
          <p:nvPr/>
        </p:nvSpPr>
        <p:spPr>
          <a:xfrm>
            <a:off x="257760" y="1682280"/>
            <a:ext cx="14767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39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ZoneTexte 91"/>
          <p:cNvSpPr/>
          <p:nvPr/>
        </p:nvSpPr>
        <p:spPr>
          <a:xfrm>
            <a:off x="32760" y="5056200"/>
            <a:ext cx="4596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39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40, c’est-à-dire 4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ZoneTexte 92"/>
          <p:cNvSpPr/>
          <p:nvPr/>
        </p:nvSpPr>
        <p:spPr>
          <a:xfrm>
            <a:off x="366084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Flèche : courbe vers le haut 18"/>
          <p:cNvSpPr/>
          <p:nvPr/>
        </p:nvSpPr>
        <p:spPr>
          <a:xfrm flipH="1">
            <a:off x="396360" y="4098960"/>
            <a:ext cx="3518280" cy="7333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1" name="Flèche : courbe vers le haut 19"/>
          <p:cNvSpPr/>
          <p:nvPr/>
        </p:nvSpPr>
        <p:spPr>
          <a:xfrm>
            <a:off x="436320" y="4076280"/>
            <a:ext cx="621000" cy="276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2" name="ZoneTexte 93"/>
          <p:cNvSpPr/>
          <p:nvPr/>
        </p:nvSpPr>
        <p:spPr>
          <a:xfrm flipH="1" flipV="1" rot="10800000">
            <a:off x="1469160" y="4500360"/>
            <a:ext cx="130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ZoneTexte 94"/>
          <p:cNvSpPr/>
          <p:nvPr/>
        </p:nvSpPr>
        <p:spPr>
          <a:xfrm>
            <a:off x="38880" y="3464640"/>
            <a:ext cx="6645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212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ZoneTexte 95"/>
          <p:cNvSpPr/>
          <p:nvPr/>
        </p:nvSpPr>
        <p:spPr>
          <a:xfrm flipH="1" flipV="1" rot="10800000">
            <a:off x="505440" y="4049280"/>
            <a:ext cx="45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05" name="Connecteur droit 37"/>
          <p:cNvCxnSpPr/>
          <p:nvPr/>
        </p:nvCxnSpPr>
        <p:spPr>
          <a:xfrm>
            <a:off x="43596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06" name="Flèche : courbe vers le haut 20"/>
          <p:cNvSpPr/>
          <p:nvPr/>
        </p:nvSpPr>
        <p:spPr>
          <a:xfrm flipH="1" flipV="1">
            <a:off x="894960" y="2748600"/>
            <a:ext cx="3045960" cy="71640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7" name="ZoneTexte 96"/>
          <p:cNvSpPr/>
          <p:nvPr/>
        </p:nvSpPr>
        <p:spPr>
          <a:xfrm flipH="1" flipV="1" rot="10800000">
            <a:off x="2027520" y="2406600"/>
            <a:ext cx="745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39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08" name="Connecteur droit 38"/>
          <p:cNvCxnSpPr/>
          <p:nvPr/>
        </p:nvCxnSpPr>
        <p:spPr>
          <a:xfrm>
            <a:off x="990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09" name="Connecteur droit 39"/>
          <p:cNvCxnSpPr/>
          <p:nvPr/>
        </p:nvCxnSpPr>
        <p:spPr>
          <a:xfrm>
            <a:off x="3902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10" name="Connecteur droit 40"/>
          <p:cNvCxnSpPr/>
          <p:nvPr/>
        </p:nvCxnSpPr>
        <p:spPr>
          <a:xfrm>
            <a:off x="9360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11" name="ZoneTexte 97"/>
          <p:cNvSpPr/>
          <p:nvPr/>
        </p:nvSpPr>
        <p:spPr>
          <a:xfrm>
            <a:off x="73152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ZoneTexte 98"/>
          <p:cNvSpPr/>
          <p:nvPr/>
        </p:nvSpPr>
        <p:spPr>
          <a:xfrm>
            <a:off x="754560" y="3484800"/>
            <a:ext cx="6451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213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ZoneTexte 89"/>
          <p:cNvSpPr/>
          <p:nvPr/>
        </p:nvSpPr>
        <p:spPr>
          <a:xfrm>
            <a:off x="4680000" y="1799280"/>
            <a:ext cx="35056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450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Titre 20"/>
          <p:cNvSpPr/>
          <p:nvPr/>
        </p:nvSpPr>
        <p:spPr>
          <a:xfrm>
            <a:off x="4571640" y="33156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17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ZoneTexte 99"/>
          <p:cNvSpPr/>
          <p:nvPr/>
        </p:nvSpPr>
        <p:spPr>
          <a:xfrm>
            <a:off x="126360" y="177048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"/>
          <p:cNvSpPr/>
          <p:nvPr/>
        </p:nvSpPr>
        <p:spPr>
          <a:xfrm>
            <a:off x="3420360" y="12420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Titre 1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ZoneTexte 2"/>
          <p:cNvSpPr/>
          <p:nvPr/>
        </p:nvSpPr>
        <p:spPr>
          <a:xfrm>
            <a:off x="4866840" y="2765880"/>
            <a:ext cx="2961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450 dizaines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45 centaines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Accolade fermante 1"/>
          <p:cNvSpPr/>
          <p:nvPr/>
        </p:nvSpPr>
        <p:spPr>
          <a:xfrm rot="16200000">
            <a:off x="5940360" y="1632960"/>
            <a:ext cx="383040" cy="24408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23" name="ZoneTexte 6"/>
          <p:cNvSpPr/>
          <p:nvPr/>
        </p:nvSpPr>
        <p:spPr>
          <a:xfrm>
            <a:off x="7501320" y="1813320"/>
            <a:ext cx="1588680" cy="9133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0000"/>
                </a:solidFill>
                <a:latin typeface="Calibri"/>
                <a:ea typeface="DejaVu Sans"/>
              </a:rPr>
              <a:t>4500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ZoneTexte 14"/>
          <p:cNvSpPr/>
          <p:nvPr/>
        </p:nvSpPr>
        <p:spPr>
          <a:xfrm>
            <a:off x="4605480" y="1799280"/>
            <a:ext cx="350568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450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20"/>
          <p:cNvSpPr txBox="1"/>
          <p:nvPr/>
        </p:nvSpPr>
        <p:spPr>
          <a:xfrm>
            <a:off x="4680000" y="36036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"/>
          <p:cNvSpPr/>
          <p:nvPr/>
        </p:nvSpPr>
        <p:spPr>
          <a:xfrm>
            <a:off x="4539240" y="327240"/>
            <a:ext cx="4583880" cy="6563520"/>
          </a:xfrm>
          <a:prstGeom prst="rect">
            <a:avLst/>
          </a:prstGeom>
          <a:solidFill>
            <a:srgbClr val="00b050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31" name="ZoneTexte 100"/>
          <p:cNvSpPr/>
          <p:nvPr/>
        </p:nvSpPr>
        <p:spPr>
          <a:xfrm>
            <a:off x="96480" y="1680840"/>
            <a:ext cx="26866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ZoneTexte 101"/>
          <p:cNvSpPr/>
          <p:nvPr/>
        </p:nvSpPr>
        <p:spPr>
          <a:xfrm>
            <a:off x="2634120" y="1710000"/>
            <a:ext cx="1395360" cy="1004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62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ZoneTexte 102"/>
          <p:cNvSpPr/>
          <p:nvPr/>
        </p:nvSpPr>
        <p:spPr>
          <a:xfrm>
            <a:off x="3747240" y="4240440"/>
            <a:ext cx="5241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Flèche : courbe vers le haut 1"/>
          <p:cNvSpPr/>
          <p:nvPr/>
        </p:nvSpPr>
        <p:spPr>
          <a:xfrm flipH="1">
            <a:off x="482760" y="4890240"/>
            <a:ext cx="3518280" cy="7333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35" name="Flèche : courbe vers le haut 2"/>
          <p:cNvSpPr/>
          <p:nvPr/>
        </p:nvSpPr>
        <p:spPr>
          <a:xfrm>
            <a:off x="522360" y="4867560"/>
            <a:ext cx="621000" cy="276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36" name="ZoneTexte 103"/>
          <p:cNvSpPr/>
          <p:nvPr/>
        </p:nvSpPr>
        <p:spPr>
          <a:xfrm flipH="1" flipV="1" rot="10800000">
            <a:off x="1555560" y="5291640"/>
            <a:ext cx="130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ZoneTexte 104"/>
          <p:cNvSpPr/>
          <p:nvPr/>
        </p:nvSpPr>
        <p:spPr>
          <a:xfrm>
            <a:off x="147960" y="4255920"/>
            <a:ext cx="7408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ZoneTexte 105"/>
          <p:cNvSpPr/>
          <p:nvPr/>
        </p:nvSpPr>
        <p:spPr>
          <a:xfrm flipH="1" flipV="1" rot="10800000">
            <a:off x="591840" y="4840560"/>
            <a:ext cx="45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39" name="Connecteur droit 1"/>
          <p:cNvCxnSpPr/>
          <p:nvPr/>
        </p:nvCxnSpPr>
        <p:spPr>
          <a:xfrm>
            <a:off x="522360" y="466272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40" name="Flèche : courbe vers le haut 3"/>
          <p:cNvSpPr/>
          <p:nvPr/>
        </p:nvSpPr>
        <p:spPr>
          <a:xfrm flipH="1" flipV="1">
            <a:off x="981360" y="3539880"/>
            <a:ext cx="3045960" cy="71640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41" name="ZoneTexte 106"/>
          <p:cNvSpPr/>
          <p:nvPr/>
        </p:nvSpPr>
        <p:spPr>
          <a:xfrm flipH="1" flipV="1" rot="10800000">
            <a:off x="2113920" y="3197880"/>
            <a:ext cx="745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42" name="Connecteur droit 2"/>
          <p:cNvCxnSpPr/>
          <p:nvPr/>
        </p:nvCxnSpPr>
        <p:spPr>
          <a:xfrm>
            <a:off x="1076400" y="466272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43" name="Connecteur droit 3"/>
          <p:cNvCxnSpPr/>
          <p:nvPr/>
        </p:nvCxnSpPr>
        <p:spPr>
          <a:xfrm>
            <a:off x="3988440" y="466272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44" name="Connecteur droit 4"/>
          <p:cNvCxnSpPr/>
          <p:nvPr/>
        </p:nvCxnSpPr>
        <p:spPr>
          <a:xfrm>
            <a:off x="180000" y="484272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45" name="ZoneTexte 107"/>
          <p:cNvSpPr/>
          <p:nvPr/>
        </p:nvSpPr>
        <p:spPr>
          <a:xfrm>
            <a:off x="817560" y="426708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ZoneTexte 108"/>
          <p:cNvSpPr/>
          <p:nvPr/>
        </p:nvSpPr>
        <p:spPr>
          <a:xfrm>
            <a:off x="840960" y="4275720"/>
            <a:ext cx="7884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62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3"/>
          <p:cNvSpPr txBox="1"/>
          <p:nvPr/>
        </p:nvSpPr>
        <p:spPr>
          <a:xfrm>
            <a:off x="588600" y="36828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ZoneTexte 16"/>
          <p:cNvSpPr/>
          <p:nvPr/>
        </p:nvSpPr>
        <p:spPr>
          <a:xfrm>
            <a:off x="4688280" y="1756440"/>
            <a:ext cx="4360320" cy="246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Je calcule le produit d’un nombre compris entre 11 et 19 par un nombre inférieur à 10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53" name="ZoneTexte 109"/>
          <p:cNvSpPr/>
          <p:nvPr/>
        </p:nvSpPr>
        <p:spPr>
          <a:xfrm>
            <a:off x="1091160" y="1627920"/>
            <a:ext cx="2376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45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Calibri"/>
              </a:rPr>
              <a:t>19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ZoneTexte 110"/>
          <p:cNvSpPr/>
          <p:nvPr/>
        </p:nvSpPr>
        <p:spPr>
          <a:xfrm>
            <a:off x="3660840" y="345420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55" name="Connecteur droit 41"/>
          <p:cNvCxnSpPr/>
          <p:nvPr/>
        </p:nvCxnSpPr>
        <p:spPr>
          <a:xfrm>
            <a:off x="435960" y="387684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56" name="Connecteur droit 42"/>
          <p:cNvCxnSpPr/>
          <p:nvPr/>
        </p:nvCxnSpPr>
        <p:spPr>
          <a:xfrm>
            <a:off x="990000" y="387684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57" name="Connecteur droit 43"/>
          <p:cNvCxnSpPr/>
          <p:nvPr/>
        </p:nvCxnSpPr>
        <p:spPr>
          <a:xfrm>
            <a:off x="3902040" y="387684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358" name="Connecteur droit 44"/>
          <p:cNvCxnSpPr/>
          <p:nvPr/>
        </p:nvCxnSpPr>
        <p:spPr>
          <a:xfrm>
            <a:off x="93600" y="405684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359" name="ZoneTexte 111"/>
          <p:cNvSpPr/>
          <p:nvPr/>
        </p:nvSpPr>
        <p:spPr>
          <a:xfrm>
            <a:off x="731520" y="348084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Titre 9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Titre 22"/>
          <p:cNvSpPr txBox="1"/>
          <p:nvPr/>
        </p:nvSpPr>
        <p:spPr>
          <a:xfrm>
            <a:off x="4607280" y="43740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de calcul.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Ellipse 2"/>
          <p:cNvSpPr/>
          <p:nvPr/>
        </p:nvSpPr>
        <p:spPr>
          <a:xfrm rot="5400000">
            <a:off x="5739120" y="105156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3" name="Ellipse 3"/>
          <p:cNvSpPr/>
          <p:nvPr/>
        </p:nvSpPr>
        <p:spPr>
          <a:xfrm rot="5400000">
            <a:off x="6034320" y="105120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4" name="Ellipse 4"/>
          <p:cNvSpPr/>
          <p:nvPr/>
        </p:nvSpPr>
        <p:spPr>
          <a:xfrm rot="5400000">
            <a:off x="5738760" y="139860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5" name="Ellipse 5"/>
          <p:cNvSpPr/>
          <p:nvPr/>
        </p:nvSpPr>
        <p:spPr>
          <a:xfrm rot="5400000">
            <a:off x="6035400" y="1398600"/>
            <a:ext cx="23580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6" name="Ellipse 26"/>
          <p:cNvSpPr/>
          <p:nvPr/>
        </p:nvSpPr>
        <p:spPr>
          <a:xfrm rot="5400000">
            <a:off x="5442480" y="105156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7" name="Ellipse 27"/>
          <p:cNvSpPr/>
          <p:nvPr/>
        </p:nvSpPr>
        <p:spPr>
          <a:xfrm rot="5400000">
            <a:off x="5442120" y="139860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8" name="Ellipse 12"/>
          <p:cNvSpPr/>
          <p:nvPr/>
        </p:nvSpPr>
        <p:spPr>
          <a:xfrm rot="5400000">
            <a:off x="5739120" y="172512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69" name="Ellipse 14"/>
          <p:cNvSpPr/>
          <p:nvPr/>
        </p:nvSpPr>
        <p:spPr>
          <a:xfrm rot="5400000">
            <a:off x="6034320" y="172476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0" name="Ellipse 25"/>
          <p:cNvSpPr/>
          <p:nvPr/>
        </p:nvSpPr>
        <p:spPr>
          <a:xfrm rot="5400000">
            <a:off x="5739120" y="207252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1" name="Ellipse 35"/>
          <p:cNvSpPr/>
          <p:nvPr/>
        </p:nvSpPr>
        <p:spPr>
          <a:xfrm rot="5400000">
            <a:off x="6035400" y="207216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2" name="Ellipse 37"/>
          <p:cNvSpPr/>
          <p:nvPr/>
        </p:nvSpPr>
        <p:spPr>
          <a:xfrm rot="5400000">
            <a:off x="5442480" y="172512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3" name="Ellipse 38"/>
          <p:cNvSpPr/>
          <p:nvPr/>
        </p:nvSpPr>
        <p:spPr>
          <a:xfrm rot="5400000">
            <a:off x="5442480" y="207252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4" name="Ellipse 39"/>
          <p:cNvSpPr/>
          <p:nvPr/>
        </p:nvSpPr>
        <p:spPr>
          <a:xfrm rot="5400000">
            <a:off x="5738760" y="2414160"/>
            <a:ext cx="23616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5" name="Ellipse 40"/>
          <p:cNvSpPr/>
          <p:nvPr/>
        </p:nvSpPr>
        <p:spPr>
          <a:xfrm rot="5400000">
            <a:off x="6033960" y="2413800"/>
            <a:ext cx="23616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6" name="Ellipse 41"/>
          <p:cNvSpPr/>
          <p:nvPr/>
        </p:nvSpPr>
        <p:spPr>
          <a:xfrm rot="5400000">
            <a:off x="5739120" y="276120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7" name="Ellipse 42"/>
          <p:cNvSpPr/>
          <p:nvPr/>
        </p:nvSpPr>
        <p:spPr>
          <a:xfrm rot="5400000">
            <a:off x="6035400" y="276084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8" name="Ellipse 43"/>
          <p:cNvSpPr/>
          <p:nvPr/>
        </p:nvSpPr>
        <p:spPr>
          <a:xfrm rot="5400000">
            <a:off x="5442120" y="2414160"/>
            <a:ext cx="23616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79" name="Ellipse 44"/>
          <p:cNvSpPr/>
          <p:nvPr/>
        </p:nvSpPr>
        <p:spPr>
          <a:xfrm rot="5400000">
            <a:off x="5442480" y="276120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0" name="Ellipse 45"/>
          <p:cNvSpPr/>
          <p:nvPr/>
        </p:nvSpPr>
        <p:spPr>
          <a:xfrm rot="5400000">
            <a:off x="5738760" y="308772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1" name="Ellipse 46"/>
          <p:cNvSpPr/>
          <p:nvPr/>
        </p:nvSpPr>
        <p:spPr>
          <a:xfrm rot="5400000">
            <a:off x="6034320" y="3087720"/>
            <a:ext cx="23580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2" name="Ellipse 47"/>
          <p:cNvSpPr/>
          <p:nvPr/>
        </p:nvSpPr>
        <p:spPr>
          <a:xfrm rot="5400000">
            <a:off x="5739120" y="343476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3" name="Ellipse 48"/>
          <p:cNvSpPr/>
          <p:nvPr/>
        </p:nvSpPr>
        <p:spPr>
          <a:xfrm rot="5400000">
            <a:off x="6035760" y="3434760"/>
            <a:ext cx="23508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4" name="Ellipse 49"/>
          <p:cNvSpPr/>
          <p:nvPr/>
        </p:nvSpPr>
        <p:spPr>
          <a:xfrm rot="5400000">
            <a:off x="5442120" y="308772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5" name="Ellipse 50"/>
          <p:cNvSpPr/>
          <p:nvPr/>
        </p:nvSpPr>
        <p:spPr>
          <a:xfrm rot="5400000">
            <a:off x="5442480" y="343476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6" name="Ellipse 51"/>
          <p:cNvSpPr/>
          <p:nvPr/>
        </p:nvSpPr>
        <p:spPr>
          <a:xfrm rot="5400000">
            <a:off x="5738760" y="3779640"/>
            <a:ext cx="23616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7" name="Ellipse 52"/>
          <p:cNvSpPr/>
          <p:nvPr/>
        </p:nvSpPr>
        <p:spPr>
          <a:xfrm rot="5400000">
            <a:off x="6033960" y="3779280"/>
            <a:ext cx="23616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8" name="Ellipse 53"/>
          <p:cNvSpPr/>
          <p:nvPr/>
        </p:nvSpPr>
        <p:spPr>
          <a:xfrm rot="5400000">
            <a:off x="5738760" y="412704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89" name="Ellipse 54"/>
          <p:cNvSpPr/>
          <p:nvPr/>
        </p:nvSpPr>
        <p:spPr>
          <a:xfrm rot="5400000">
            <a:off x="6035400" y="4127040"/>
            <a:ext cx="23580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0" name="Ellipse 55"/>
          <p:cNvSpPr/>
          <p:nvPr/>
        </p:nvSpPr>
        <p:spPr>
          <a:xfrm rot="5400000">
            <a:off x="5442120" y="3779640"/>
            <a:ext cx="23616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1" name="Ellipse 56"/>
          <p:cNvSpPr/>
          <p:nvPr/>
        </p:nvSpPr>
        <p:spPr>
          <a:xfrm rot="5400000">
            <a:off x="5442120" y="412704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2" name="Ellipse 59"/>
          <p:cNvSpPr/>
          <p:nvPr/>
        </p:nvSpPr>
        <p:spPr>
          <a:xfrm rot="5400000">
            <a:off x="5739120" y="453708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3" name="Ellipse 60"/>
          <p:cNvSpPr/>
          <p:nvPr/>
        </p:nvSpPr>
        <p:spPr>
          <a:xfrm rot="5400000">
            <a:off x="6035400" y="453672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4" name="Ellipse 62"/>
          <p:cNvSpPr/>
          <p:nvPr/>
        </p:nvSpPr>
        <p:spPr>
          <a:xfrm rot="5400000">
            <a:off x="5442480" y="453708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5" name="Ellipse 63"/>
          <p:cNvSpPr/>
          <p:nvPr/>
        </p:nvSpPr>
        <p:spPr>
          <a:xfrm rot="5400000">
            <a:off x="5739120" y="493092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6" name="Ellipse 64"/>
          <p:cNvSpPr/>
          <p:nvPr/>
        </p:nvSpPr>
        <p:spPr>
          <a:xfrm rot="5400000">
            <a:off x="6034680" y="4930920"/>
            <a:ext cx="23508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7" name="Ellipse 65"/>
          <p:cNvSpPr/>
          <p:nvPr/>
        </p:nvSpPr>
        <p:spPr>
          <a:xfrm rot="5400000">
            <a:off x="5739120" y="527832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8" name="Ellipse 66"/>
          <p:cNvSpPr/>
          <p:nvPr/>
        </p:nvSpPr>
        <p:spPr>
          <a:xfrm rot="5400000">
            <a:off x="6035400" y="527796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99" name="Ellipse 67"/>
          <p:cNvSpPr/>
          <p:nvPr/>
        </p:nvSpPr>
        <p:spPr>
          <a:xfrm rot="5400000">
            <a:off x="5442480" y="493092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0" name="Ellipse 68"/>
          <p:cNvSpPr/>
          <p:nvPr/>
        </p:nvSpPr>
        <p:spPr>
          <a:xfrm rot="5400000">
            <a:off x="5442480" y="527832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1" name="Ellipse 69"/>
          <p:cNvSpPr/>
          <p:nvPr/>
        </p:nvSpPr>
        <p:spPr>
          <a:xfrm rot="5400000">
            <a:off x="5739120" y="560448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2" name="Ellipse 70"/>
          <p:cNvSpPr/>
          <p:nvPr/>
        </p:nvSpPr>
        <p:spPr>
          <a:xfrm rot="5400000">
            <a:off x="6034680" y="5604480"/>
            <a:ext cx="23508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3" name="Ellipse 73"/>
          <p:cNvSpPr/>
          <p:nvPr/>
        </p:nvSpPr>
        <p:spPr>
          <a:xfrm rot="5400000">
            <a:off x="5442480" y="560448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4" name="Rectangle : coins arrondis 6"/>
          <p:cNvSpPr/>
          <p:nvPr/>
        </p:nvSpPr>
        <p:spPr>
          <a:xfrm rot="5400000">
            <a:off x="3918960" y="1851840"/>
            <a:ext cx="3393360" cy="162864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5" name="Rectangle : coins arrondis 7"/>
          <p:cNvSpPr/>
          <p:nvPr/>
        </p:nvSpPr>
        <p:spPr>
          <a:xfrm rot="5400000">
            <a:off x="4867560" y="4314240"/>
            <a:ext cx="1513800" cy="164664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6" name="ZoneTexte 21"/>
          <p:cNvSpPr/>
          <p:nvPr/>
        </p:nvSpPr>
        <p:spPr>
          <a:xfrm>
            <a:off x="6676920" y="4794120"/>
            <a:ext cx="223776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16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Ellipse 13"/>
          <p:cNvSpPr/>
          <p:nvPr/>
        </p:nvSpPr>
        <p:spPr>
          <a:xfrm rot="5400000">
            <a:off x="5124600" y="1049040"/>
            <a:ext cx="23616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8" name="Ellipse 15"/>
          <p:cNvSpPr/>
          <p:nvPr/>
        </p:nvSpPr>
        <p:spPr>
          <a:xfrm rot="5400000">
            <a:off x="5124600" y="139608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09" name="Ellipse 16"/>
          <p:cNvSpPr/>
          <p:nvPr/>
        </p:nvSpPr>
        <p:spPr>
          <a:xfrm rot="5400000">
            <a:off x="5124600" y="1722600"/>
            <a:ext cx="23580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0" name="Ellipse 17"/>
          <p:cNvSpPr/>
          <p:nvPr/>
        </p:nvSpPr>
        <p:spPr>
          <a:xfrm rot="5400000">
            <a:off x="5124960" y="207000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1" name="Ellipse 18"/>
          <p:cNvSpPr/>
          <p:nvPr/>
        </p:nvSpPr>
        <p:spPr>
          <a:xfrm rot="5400000">
            <a:off x="5124960" y="241128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2" name="Ellipse 19"/>
          <p:cNvSpPr/>
          <p:nvPr/>
        </p:nvSpPr>
        <p:spPr>
          <a:xfrm rot="5400000">
            <a:off x="5124960" y="275868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3" name="Ellipse 20"/>
          <p:cNvSpPr/>
          <p:nvPr/>
        </p:nvSpPr>
        <p:spPr>
          <a:xfrm rot="5400000">
            <a:off x="5124960" y="308520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4" name="Ellipse 21"/>
          <p:cNvSpPr/>
          <p:nvPr/>
        </p:nvSpPr>
        <p:spPr>
          <a:xfrm rot="5400000">
            <a:off x="5124960" y="3432600"/>
            <a:ext cx="23544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5" name="Ellipse 22"/>
          <p:cNvSpPr/>
          <p:nvPr/>
        </p:nvSpPr>
        <p:spPr>
          <a:xfrm rot="5400000">
            <a:off x="5124960" y="377712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6" name="Ellipse 28"/>
          <p:cNvSpPr/>
          <p:nvPr/>
        </p:nvSpPr>
        <p:spPr>
          <a:xfrm rot="5400000">
            <a:off x="5124960" y="4124520"/>
            <a:ext cx="235080" cy="23544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7" name="Ellipse 29"/>
          <p:cNvSpPr/>
          <p:nvPr/>
        </p:nvSpPr>
        <p:spPr>
          <a:xfrm rot="5400000">
            <a:off x="5137560" y="453672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8" name="Ellipse 30"/>
          <p:cNvSpPr/>
          <p:nvPr/>
        </p:nvSpPr>
        <p:spPr>
          <a:xfrm rot="5400000">
            <a:off x="5137920" y="4930920"/>
            <a:ext cx="23508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19" name="Ellipse 31"/>
          <p:cNvSpPr/>
          <p:nvPr/>
        </p:nvSpPr>
        <p:spPr>
          <a:xfrm rot="5400000">
            <a:off x="5137560" y="5277960"/>
            <a:ext cx="23544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0" name="Ellipse 32"/>
          <p:cNvSpPr/>
          <p:nvPr/>
        </p:nvSpPr>
        <p:spPr>
          <a:xfrm rot="5400000">
            <a:off x="5137920" y="5604480"/>
            <a:ext cx="235080" cy="235800"/>
          </a:xfrm>
          <a:prstGeom prst="ellipse">
            <a:avLst/>
          </a:prstGeom>
          <a:gradFill rotWithShape="0">
            <a:gsLst>
              <a:gs pos="0">
                <a:srgbClr val="71a6da"/>
              </a:gs>
              <a:gs pos="100000">
                <a:srgbClr val="549ada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21" name="ZoneTexte 18"/>
          <p:cNvSpPr/>
          <p:nvPr/>
        </p:nvSpPr>
        <p:spPr>
          <a:xfrm>
            <a:off x="6570360" y="2071440"/>
            <a:ext cx="249336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40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ZoneTexte 22"/>
          <p:cNvSpPr/>
          <p:nvPr/>
        </p:nvSpPr>
        <p:spPr>
          <a:xfrm>
            <a:off x="6628320" y="1313640"/>
            <a:ext cx="2360880" cy="69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ZoneTexte 74"/>
          <p:cNvSpPr/>
          <p:nvPr/>
        </p:nvSpPr>
        <p:spPr>
          <a:xfrm>
            <a:off x="6452280" y="4230720"/>
            <a:ext cx="27788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 fois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ZoneTexte 75"/>
          <p:cNvSpPr/>
          <p:nvPr/>
        </p:nvSpPr>
        <p:spPr>
          <a:xfrm>
            <a:off x="4569120" y="5965560"/>
            <a:ext cx="22917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14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ZoneTexte 76"/>
          <p:cNvSpPr/>
          <p:nvPr/>
        </p:nvSpPr>
        <p:spPr>
          <a:xfrm>
            <a:off x="6239160" y="5965560"/>
            <a:ext cx="27054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40 + 16 =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5" dur="indefinite" restart="never" nodeType="tmRoot">
          <p:childTnLst>
            <p:seq>
              <p:cTn id="106" dur="indefinite" nodeType="mainSeq">
                <p:childTnLst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2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2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2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2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2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2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2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"/>
          <p:cNvSpPr/>
          <p:nvPr/>
        </p:nvSpPr>
        <p:spPr>
          <a:xfrm>
            <a:off x="7858800" y="1117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30" name="PlaceHolder 4"/>
          <p:cNvSpPr txBox="1"/>
          <p:nvPr/>
        </p:nvSpPr>
        <p:spPr>
          <a:xfrm>
            <a:off x="588600" y="36864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Zone de texte 1"/>
          <p:cNvSpPr/>
          <p:nvPr/>
        </p:nvSpPr>
        <p:spPr>
          <a:xfrm>
            <a:off x="1652400" y="1657080"/>
            <a:ext cx="2437560" cy="4579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45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20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26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ZoneTexte 112"/>
          <p:cNvSpPr/>
          <p:nvPr/>
        </p:nvSpPr>
        <p:spPr>
          <a:xfrm>
            <a:off x="262800" y="1682280"/>
            <a:ext cx="14767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45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19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3" name="ZoneTexte 113"/>
          <p:cNvSpPr/>
          <p:nvPr/>
        </p:nvSpPr>
        <p:spPr>
          <a:xfrm>
            <a:off x="366588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45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4" name="Flèche : courbe vers le haut 21"/>
          <p:cNvSpPr/>
          <p:nvPr/>
        </p:nvSpPr>
        <p:spPr>
          <a:xfrm flipH="1">
            <a:off x="401400" y="4098960"/>
            <a:ext cx="3518280" cy="7333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35" name="Flèche : courbe vers le haut 22"/>
          <p:cNvSpPr/>
          <p:nvPr/>
        </p:nvSpPr>
        <p:spPr>
          <a:xfrm>
            <a:off x="441360" y="4076280"/>
            <a:ext cx="621000" cy="276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36" name="ZoneTexte 114"/>
          <p:cNvSpPr/>
          <p:nvPr/>
        </p:nvSpPr>
        <p:spPr>
          <a:xfrm flipH="1" flipV="1" rot="10800000">
            <a:off x="1474200" y="4500360"/>
            <a:ext cx="130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-20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ZoneTexte 115"/>
          <p:cNvSpPr/>
          <p:nvPr/>
        </p:nvSpPr>
        <p:spPr>
          <a:xfrm>
            <a:off x="43920" y="3464640"/>
            <a:ext cx="6645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ZoneTexte 116"/>
          <p:cNvSpPr/>
          <p:nvPr/>
        </p:nvSpPr>
        <p:spPr>
          <a:xfrm flipH="1" flipV="1" rot="10800000">
            <a:off x="510480" y="4049280"/>
            <a:ext cx="45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39" name="Connecteur droit 45"/>
          <p:cNvCxnSpPr/>
          <p:nvPr/>
        </p:nvCxnSpPr>
        <p:spPr>
          <a:xfrm>
            <a:off x="441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440" name="Flèche : courbe vers le haut 23"/>
          <p:cNvSpPr/>
          <p:nvPr/>
        </p:nvSpPr>
        <p:spPr>
          <a:xfrm flipH="1" flipV="1">
            <a:off x="900000" y="2748600"/>
            <a:ext cx="3045960" cy="71640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441" name="ZoneTexte 117"/>
          <p:cNvSpPr/>
          <p:nvPr/>
        </p:nvSpPr>
        <p:spPr>
          <a:xfrm flipH="1" flipV="1" rot="10800000">
            <a:off x="2032560" y="2406600"/>
            <a:ext cx="745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19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42" name="Connecteur droit 46"/>
          <p:cNvCxnSpPr/>
          <p:nvPr/>
        </p:nvCxnSpPr>
        <p:spPr>
          <a:xfrm>
            <a:off x="995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443" name="Connecteur droit 47"/>
          <p:cNvCxnSpPr/>
          <p:nvPr/>
        </p:nvCxnSpPr>
        <p:spPr>
          <a:xfrm>
            <a:off x="390708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444" name="Connecteur droit 48"/>
          <p:cNvCxnSpPr/>
          <p:nvPr/>
        </p:nvCxnSpPr>
        <p:spPr>
          <a:xfrm>
            <a:off x="9864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445" name="ZoneTexte 118"/>
          <p:cNvSpPr/>
          <p:nvPr/>
        </p:nvSpPr>
        <p:spPr>
          <a:xfrm>
            <a:off x="73656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6" name="ZoneTexte 119"/>
          <p:cNvSpPr/>
          <p:nvPr/>
        </p:nvSpPr>
        <p:spPr>
          <a:xfrm>
            <a:off x="759600" y="3484800"/>
            <a:ext cx="6451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26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7" name="Titre 23"/>
          <p:cNvSpPr txBox="1"/>
          <p:nvPr/>
        </p:nvSpPr>
        <p:spPr>
          <a:xfrm>
            <a:off x="4607280" y="43740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6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de calcul.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Ellipse 1"/>
          <p:cNvSpPr/>
          <p:nvPr/>
        </p:nvSpPr>
        <p:spPr>
          <a:xfrm rot="5400000">
            <a:off x="5315760" y="123408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9" name="Ellipse 6"/>
          <p:cNvSpPr/>
          <p:nvPr/>
        </p:nvSpPr>
        <p:spPr>
          <a:xfrm rot="5400000">
            <a:off x="5590800" y="123372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0" name="Ellipse 7"/>
          <p:cNvSpPr/>
          <p:nvPr/>
        </p:nvSpPr>
        <p:spPr>
          <a:xfrm rot="5400000">
            <a:off x="5315760" y="15577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1" name="Ellipse 8"/>
          <p:cNvSpPr/>
          <p:nvPr/>
        </p:nvSpPr>
        <p:spPr>
          <a:xfrm rot="5400000">
            <a:off x="5591880" y="15573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2" name="Ellipse 9"/>
          <p:cNvSpPr/>
          <p:nvPr/>
        </p:nvSpPr>
        <p:spPr>
          <a:xfrm rot="5400000">
            <a:off x="5038920" y="123408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3" name="Ellipse 10"/>
          <p:cNvSpPr/>
          <p:nvPr/>
        </p:nvSpPr>
        <p:spPr>
          <a:xfrm rot="5400000">
            <a:off x="5038920" y="15577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4" name="Ellipse 11"/>
          <p:cNvSpPr/>
          <p:nvPr/>
        </p:nvSpPr>
        <p:spPr>
          <a:xfrm rot="5400000">
            <a:off x="5315760" y="18619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5" name="Ellipse 23"/>
          <p:cNvSpPr/>
          <p:nvPr/>
        </p:nvSpPr>
        <p:spPr>
          <a:xfrm rot="5400000">
            <a:off x="5590800" y="18615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6" name="Ellipse 24"/>
          <p:cNvSpPr/>
          <p:nvPr/>
        </p:nvSpPr>
        <p:spPr>
          <a:xfrm rot="5400000">
            <a:off x="5315760" y="21859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7" name="Ellipse 33"/>
          <p:cNvSpPr/>
          <p:nvPr/>
        </p:nvSpPr>
        <p:spPr>
          <a:xfrm rot="5400000">
            <a:off x="5591880" y="21855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8" name="Ellipse 34"/>
          <p:cNvSpPr/>
          <p:nvPr/>
        </p:nvSpPr>
        <p:spPr>
          <a:xfrm rot="5400000">
            <a:off x="5038920" y="18619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9" name="Ellipse 36"/>
          <p:cNvSpPr/>
          <p:nvPr/>
        </p:nvSpPr>
        <p:spPr>
          <a:xfrm rot="5400000">
            <a:off x="5038920" y="21859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0" name="Ellipse 57"/>
          <p:cNvSpPr/>
          <p:nvPr/>
        </p:nvSpPr>
        <p:spPr>
          <a:xfrm rot="5400000">
            <a:off x="5315760" y="25045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1" name="Ellipse 58"/>
          <p:cNvSpPr/>
          <p:nvPr/>
        </p:nvSpPr>
        <p:spPr>
          <a:xfrm rot="5400000">
            <a:off x="5590800" y="25041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2" name="Ellipse 61"/>
          <p:cNvSpPr/>
          <p:nvPr/>
        </p:nvSpPr>
        <p:spPr>
          <a:xfrm rot="5400000">
            <a:off x="5315760" y="28281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3" name="Ellipse 71"/>
          <p:cNvSpPr/>
          <p:nvPr/>
        </p:nvSpPr>
        <p:spPr>
          <a:xfrm rot="5400000">
            <a:off x="5591880" y="282780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4" name="Ellipse 72"/>
          <p:cNvSpPr/>
          <p:nvPr/>
        </p:nvSpPr>
        <p:spPr>
          <a:xfrm rot="5400000">
            <a:off x="5038920" y="25045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5" name="Ellipse 74"/>
          <p:cNvSpPr/>
          <p:nvPr/>
        </p:nvSpPr>
        <p:spPr>
          <a:xfrm rot="5400000">
            <a:off x="5038920" y="28281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6" name="Ellipse 75"/>
          <p:cNvSpPr/>
          <p:nvPr/>
        </p:nvSpPr>
        <p:spPr>
          <a:xfrm rot="5400000">
            <a:off x="5315760" y="31323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7" name="Ellipse 76"/>
          <p:cNvSpPr/>
          <p:nvPr/>
        </p:nvSpPr>
        <p:spPr>
          <a:xfrm rot="5400000">
            <a:off x="5590800" y="313200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8" name="Ellipse 77"/>
          <p:cNvSpPr/>
          <p:nvPr/>
        </p:nvSpPr>
        <p:spPr>
          <a:xfrm rot="5400000">
            <a:off x="5315760" y="34563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69" name="Ellipse 78"/>
          <p:cNvSpPr/>
          <p:nvPr/>
        </p:nvSpPr>
        <p:spPr>
          <a:xfrm rot="5400000">
            <a:off x="5591880" y="345600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0" name="Ellipse 79"/>
          <p:cNvSpPr/>
          <p:nvPr/>
        </p:nvSpPr>
        <p:spPr>
          <a:xfrm rot="5400000">
            <a:off x="5038920" y="31323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1" name="Ellipse 80"/>
          <p:cNvSpPr/>
          <p:nvPr/>
        </p:nvSpPr>
        <p:spPr>
          <a:xfrm rot="5400000">
            <a:off x="5038920" y="34563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2" name="Ellipse 81"/>
          <p:cNvSpPr/>
          <p:nvPr/>
        </p:nvSpPr>
        <p:spPr>
          <a:xfrm rot="5400000">
            <a:off x="5315760" y="377784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3" name="Ellipse 82"/>
          <p:cNvSpPr/>
          <p:nvPr/>
        </p:nvSpPr>
        <p:spPr>
          <a:xfrm rot="5400000">
            <a:off x="5590800" y="377748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4" name="Ellipse 83"/>
          <p:cNvSpPr/>
          <p:nvPr/>
        </p:nvSpPr>
        <p:spPr>
          <a:xfrm rot="5400000">
            <a:off x="5315760" y="410184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5" name="Ellipse 84"/>
          <p:cNvSpPr/>
          <p:nvPr/>
        </p:nvSpPr>
        <p:spPr>
          <a:xfrm rot="5400000">
            <a:off x="5591880" y="410148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6" name="Ellipse 85"/>
          <p:cNvSpPr/>
          <p:nvPr/>
        </p:nvSpPr>
        <p:spPr>
          <a:xfrm rot="5400000">
            <a:off x="5038920" y="377784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7" name="Ellipse 86"/>
          <p:cNvSpPr/>
          <p:nvPr/>
        </p:nvSpPr>
        <p:spPr>
          <a:xfrm rot="5400000">
            <a:off x="5038920" y="410184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8" name="Ellipse 87"/>
          <p:cNvSpPr/>
          <p:nvPr/>
        </p:nvSpPr>
        <p:spPr>
          <a:xfrm rot="5400000">
            <a:off x="5315760" y="440604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9" name="Ellipse 88"/>
          <p:cNvSpPr/>
          <p:nvPr/>
        </p:nvSpPr>
        <p:spPr>
          <a:xfrm rot="5400000">
            <a:off x="5590800" y="440568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0" name="Ellipse 89"/>
          <p:cNvSpPr/>
          <p:nvPr/>
        </p:nvSpPr>
        <p:spPr>
          <a:xfrm rot="5400000">
            <a:off x="5315760" y="472968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1" name="Ellipse 90"/>
          <p:cNvSpPr/>
          <p:nvPr/>
        </p:nvSpPr>
        <p:spPr>
          <a:xfrm rot="5400000">
            <a:off x="5591880" y="472932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2" name="Ellipse 91"/>
          <p:cNvSpPr/>
          <p:nvPr/>
        </p:nvSpPr>
        <p:spPr>
          <a:xfrm rot="5400000">
            <a:off x="5038920" y="440604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3" name="Ellipse 92"/>
          <p:cNvSpPr/>
          <p:nvPr/>
        </p:nvSpPr>
        <p:spPr>
          <a:xfrm rot="5400000">
            <a:off x="5038920" y="472968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4" name="Ellipse 93"/>
          <p:cNvSpPr/>
          <p:nvPr/>
        </p:nvSpPr>
        <p:spPr>
          <a:xfrm rot="5400000">
            <a:off x="5315760" y="50965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5" name="Ellipse 94"/>
          <p:cNvSpPr/>
          <p:nvPr/>
        </p:nvSpPr>
        <p:spPr>
          <a:xfrm rot="5400000">
            <a:off x="5590800" y="50961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6" name="Ellipse 95"/>
          <p:cNvSpPr/>
          <p:nvPr/>
        </p:nvSpPr>
        <p:spPr>
          <a:xfrm rot="5400000">
            <a:off x="5315760" y="54201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7" name="Ellipse 96"/>
          <p:cNvSpPr/>
          <p:nvPr/>
        </p:nvSpPr>
        <p:spPr>
          <a:xfrm rot="5400000">
            <a:off x="5591880" y="54201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8" name="Ellipse 97"/>
          <p:cNvSpPr/>
          <p:nvPr/>
        </p:nvSpPr>
        <p:spPr>
          <a:xfrm rot="5400000">
            <a:off x="5038920" y="50965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89" name="Ellipse 98"/>
          <p:cNvSpPr/>
          <p:nvPr/>
        </p:nvSpPr>
        <p:spPr>
          <a:xfrm rot="5400000">
            <a:off x="5038920" y="542016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0" name="Ellipse 99"/>
          <p:cNvSpPr/>
          <p:nvPr/>
        </p:nvSpPr>
        <p:spPr>
          <a:xfrm rot="5400000">
            <a:off x="5315760" y="57247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1" name="Ellipse 100"/>
          <p:cNvSpPr/>
          <p:nvPr/>
        </p:nvSpPr>
        <p:spPr>
          <a:xfrm rot="5400000">
            <a:off x="5590800" y="5724360"/>
            <a:ext cx="219600" cy="21996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2" name="Ellipse 101"/>
          <p:cNvSpPr/>
          <p:nvPr/>
        </p:nvSpPr>
        <p:spPr>
          <a:xfrm rot="5400000">
            <a:off x="5038920" y="572472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3" name="Rectangle : coins arrondis 1"/>
          <p:cNvSpPr/>
          <p:nvPr/>
        </p:nvSpPr>
        <p:spPr>
          <a:xfrm rot="5400000">
            <a:off x="3857760" y="1970280"/>
            <a:ext cx="3095280" cy="106776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4" name="Rectangle : coins arrondis 2"/>
          <p:cNvSpPr/>
          <p:nvPr/>
        </p:nvSpPr>
        <p:spPr>
          <a:xfrm rot="5400000">
            <a:off x="4452120" y="4495680"/>
            <a:ext cx="1922760" cy="107892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5" name="ZoneTexte 77"/>
          <p:cNvSpPr/>
          <p:nvPr/>
        </p:nvSpPr>
        <p:spPr>
          <a:xfrm>
            <a:off x="6003360" y="2237040"/>
            <a:ext cx="29804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ZoneTexte 78"/>
          <p:cNvSpPr/>
          <p:nvPr/>
        </p:nvSpPr>
        <p:spPr>
          <a:xfrm>
            <a:off x="6350760" y="4771440"/>
            <a:ext cx="2589840" cy="821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6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18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Ellipse 102"/>
          <p:cNvSpPr/>
          <p:nvPr/>
        </p:nvSpPr>
        <p:spPr>
          <a:xfrm rot="5400000">
            <a:off x="5325480" y="97668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8" name="Ellipse 103"/>
          <p:cNvSpPr/>
          <p:nvPr/>
        </p:nvSpPr>
        <p:spPr>
          <a:xfrm rot="5400000">
            <a:off x="5600880" y="976680"/>
            <a:ext cx="219600" cy="21960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9" name="Ellipse 104"/>
          <p:cNvSpPr/>
          <p:nvPr/>
        </p:nvSpPr>
        <p:spPr>
          <a:xfrm rot="5400000">
            <a:off x="5048640" y="976680"/>
            <a:ext cx="219600" cy="219240"/>
          </a:xfrm>
          <a:prstGeom prst="ellipse">
            <a:avLst/>
          </a:prstGeom>
          <a:gradFill rotWithShape="0">
            <a:gsLst>
              <a:gs pos="0">
                <a:srgbClr val="ffc54b"/>
              </a:gs>
              <a:gs pos="100000">
                <a:srgbClr val="ffbf00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00" name="ZoneTexte 79"/>
          <p:cNvSpPr/>
          <p:nvPr/>
        </p:nvSpPr>
        <p:spPr>
          <a:xfrm>
            <a:off x="6191640" y="159876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ZoneTexte 80"/>
          <p:cNvSpPr/>
          <p:nvPr/>
        </p:nvSpPr>
        <p:spPr>
          <a:xfrm>
            <a:off x="6252480" y="4131360"/>
            <a:ext cx="277884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6 fois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ZoneTexte 81"/>
          <p:cNvSpPr/>
          <p:nvPr/>
        </p:nvSpPr>
        <p:spPr>
          <a:xfrm>
            <a:off x="4589280" y="5995440"/>
            <a:ext cx="23598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16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3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ZoneTexte 82"/>
          <p:cNvSpPr/>
          <p:nvPr/>
        </p:nvSpPr>
        <p:spPr>
          <a:xfrm>
            <a:off x="6303960" y="5965560"/>
            <a:ext cx="270144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30 + 18 =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48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2" dur="indefinite" restart="never" nodeType="tmRoot">
          <p:childTnLst>
            <p:seq>
              <p:cTn id="143" dur="indefinite" nodeType="mainSeq"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2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2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2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3" dur="2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2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2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8" dur="2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5" name="ZoneTexte 5"/>
          <p:cNvSpPr/>
          <p:nvPr/>
        </p:nvSpPr>
        <p:spPr>
          <a:xfrm>
            <a:off x="180000" y="1785600"/>
            <a:ext cx="30049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7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09" name="ZoneTexte 35"/>
          <p:cNvSpPr/>
          <p:nvPr/>
        </p:nvSpPr>
        <p:spPr>
          <a:xfrm>
            <a:off x="4860000" y="178560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0" name="Titre 10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1" name="Titre 24"/>
          <p:cNvSpPr txBox="1"/>
          <p:nvPr/>
        </p:nvSpPr>
        <p:spPr>
          <a:xfrm>
            <a:off x="4607280" y="43740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ZoneTexte 120"/>
          <p:cNvSpPr/>
          <p:nvPr/>
        </p:nvSpPr>
        <p:spPr>
          <a:xfrm>
            <a:off x="180000" y="1785600"/>
            <a:ext cx="30049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4" name="ZoneTexte 121"/>
          <p:cNvSpPr/>
          <p:nvPr/>
        </p:nvSpPr>
        <p:spPr>
          <a:xfrm>
            <a:off x="3006360" y="1794240"/>
            <a:ext cx="98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25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5" name="ZoneTexte 122"/>
          <p:cNvSpPr/>
          <p:nvPr/>
        </p:nvSpPr>
        <p:spPr>
          <a:xfrm>
            <a:off x="1363680" y="2959920"/>
            <a:ext cx="19353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6" name="Accolade fermante 8"/>
          <p:cNvSpPr/>
          <p:nvPr/>
        </p:nvSpPr>
        <p:spPr>
          <a:xfrm rot="16200000">
            <a:off x="2113200" y="204516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17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8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20" name="PlaceHolder 11"/>
          <p:cNvSpPr txBox="1"/>
          <p:nvPr/>
        </p:nvSpPr>
        <p:spPr>
          <a:xfrm>
            <a:off x="588600" y="36900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1" name="PlaceHolder 21"/>
          <p:cNvSpPr txBox="1"/>
          <p:nvPr/>
        </p:nvSpPr>
        <p:spPr>
          <a:xfrm>
            <a:off x="4680000" y="36072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2" name="Ellipse 105"/>
          <p:cNvSpPr/>
          <p:nvPr/>
        </p:nvSpPr>
        <p:spPr>
          <a:xfrm rot="5400000">
            <a:off x="5655960" y="11761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3" name="Ellipse 106"/>
          <p:cNvSpPr/>
          <p:nvPr/>
        </p:nvSpPr>
        <p:spPr>
          <a:xfrm rot="5400000">
            <a:off x="5950080" y="11761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4" name="Ellipse 107"/>
          <p:cNvSpPr/>
          <p:nvPr/>
        </p:nvSpPr>
        <p:spPr>
          <a:xfrm rot="5400000">
            <a:off x="5655960" y="15224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5" name="Ellipse 108"/>
          <p:cNvSpPr/>
          <p:nvPr/>
        </p:nvSpPr>
        <p:spPr>
          <a:xfrm rot="5400000">
            <a:off x="5951520" y="15224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6" name="ZoneTexte 83"/>
          <p:cNvSpPr/>
          <p:nvPr/>
        </p:nvSpPr>
        <p:spPr>
          <a:xfrm>
            <a:off x="6740280" y="1930320"/>
            <a:ext cx="19911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fois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7" name="Ellipse 109"/>
          <p:cNvSpPr/>
          <p:nvPr/>
        </p:nvSpPr>
        <p:spPr>
          <a:xfrm rot="5400000">
            <a:off x="5360040" y="11761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8" name="Ellipse 110"/>
          <p:cNvSpPr/>
          <p:nvPr/>
        </p:nvSpPr>
        <p:spPr>
          <a:xfrm rot="5400000">
            <a:off x="5360040" y="15224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29" name="Ellipse 111"/>
          <p:cNvSpPr/>
          <p:nvPr/>
        </p:nvSpPr>
        <p:spPr>
          <a:xfrm rot="5400000">
            <a:off x="5655960" y="18482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0" name="Ellipse 112"/>
          <p:cNvSpPr/>
          <p:nvPr/>
        </p:nvSpPr>
        <p:spPr>
          <a:xfrm rot="5400000">
            <a:off x="5950080" y="18482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1" name="Ellipse 113"/>
          <p:cNvSpPr/>
          <p:nvPr/>
        </p:nvSpPr>
        <p:spPr>
          <a:xfrm rot="5400000">
            <a:off x="5655960" y="21945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2" name="Ellipse 114"/>
          <p:cNvSpPr/>
          <p:nvPr/>
        </p:nvSpPr>
        <p:spPr>
          <a:xfrm rot="5400000">
            <a:off x="5951520" y="21945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3" name="Ellipse 115"/>
          <p:cNvSpPr/>
          <p:nvPr/>
        </p:nvSpPr>
        <p:spPr>
          <a:xfrm rot="5400000">
            <a:off x="5360040" y="18482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4" name="Ellipse 116"/>
          <p:cNvSpPr/>
          <p:nvPr/>
        </p:nvSpPr>
        <p:spPr>
          <a:xfrm rot="5400000">
            <a:off x="5360040" y="21945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5" name="Ellipse 117"/>
          <p:cNvSpPr/>
          <p:nvPr/>
        </p:nvSpPr>
        <p:spPr>
          <a:xfrm rot="5400000">
            <a:off x="5656320" y="253548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6" name="Ellipse 118"/>
          <p:cNvSpPr/>
          <p:nvPr/>
        </p:nvSpPr>
        <p:spPr>
          <a:xfrm rot="5400000">
            <a:off x="5950440" y="253548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7" name="Ellipse 119"/>
          <p:cNvSpPr/>
          <p:nvPr/>
        </p:nvSpPr>
        <p:spPr>
          <a:xfrm rot="5400000">
            <a:off x="5656320" y="288180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8" name="Ellipse 120"/>
          <p:cNvSpPr/>
          <p:nvPr/>
        </p:nvSpPr>
        <p:spPr>
          <a:xfrm rot="5400000">
            <a:off x="5951880" y="288180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9" name="Ellipse 121"/>
          <p:cNvSpPr/>
          <p:nvPr/>
        </p:nvSpPr>
        <p:spPr>
          <a:xfrm rot="5400000">
            <a:off x="5360400" y="253548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0" name="Ellipse 122"/>
          <p:cNvSpPr/>
          <p:nvPr/>
        </p:nvSpPr>
        <p:spPr>
          <a:xfrm rot="5400000">
            <a:off x="5360400" y="288180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1" name="Ellipse 123"/>
          <p:cNvSpPr/>
          <p:nvPr/>
        </p:nvSpPr>
        <p:spPr>
          <a:xfrm rot="5400000">
            <a:off x="5655960" y="32072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2" name="Ellipse 124"/>
          <p:cNvSpPr/>
          <p:nvPr/>
        </p:nvSpPr>
        <p:spPr>
          <a:xfrm rot="5400000">
            <a:off x="5950080" y="32072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3" name="Ellipse 125"/>
          <p:cNvSpPr/>
          <p:nvPr/>
        </p:nvSpPr>
        <p:spPr>
          <a:xfrm rot="5400000">
            <a:off x="5655960" y="35535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4" name="Ellipse 126"/>
          <p:cNvSpPr/>
          <p:nvPr/>
        </p:nvSpPr>
        <p:spPr>
          <a:xfrm rot="5400000">
            <a:off x="5951520" y="35535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5" name="Ellipse 127"/>
          <p:cNvSpPr/>
          <p:nvPr/>
        </p:nvSpPr>
        <p:spPr>
          <a:xfrm rot="5400000">
            <a:off x="5360040" y="32072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6" name="Ellipse 128"/>
          <p:cNvSpPr/>
          <p:nvPr/>
        </p:nvSpPr>
        <p:spPr>
          <a:xfrm rot="5400000">
            <a:off x="5360040" y="35535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7" name="Ellipse 129"/>
          <p:cNvSpPr/>
          <p:nvPr/>
        </p:nvSpPr>
        <p:spPr>
          <a:xfrm rot="5400000">
            <a:off x="5655960" y="38973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8" name="Ellipse 130"/>
          <p:cNvSpPr/>
          <p:nvPr/>
        </p:nvSpPr>
        <p:spPr>
          <a:xfrm rot="5400000">
            <a:off x="5950080" y="38973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49" name="Ellipse 131"/>
          <p:cNvSpPr/>
          <p:nvPr/>
        </p:nvSpPr>
        <p:spPr>
          <a:xfrm rot="5400000">
            <a:off x="5655960" y="4244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0" name="Ellipse 132"/>
          <p:cNvSpPr/>
          <p:nvPr/>
        </p:nvSpPr>
        <p:spPr>
          <a:xfrm rot="5400000">
            <a:off x="5951520" y="4244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1" name="Ellipse 133"/>
          <p:cNvSpPr/>
          <p:nvPr/>
        </p:nvSpPr>
        <p:spPr>
          <a:xfrm rot="5400000">
            <a:off x="5360040" y="38973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2" name="Ellipse 134"/>
          <p:cNvSpPr/>
          <p:nvPr/>
        </p:nvSpPr>
        <p:spPr>
          <a:xfrm rot="5400000">
            <a:off x="5360040" y="4244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3" name="Ellipse 135"/>
          <p:cNvSpPr/>
          <p:nvPr/>
        </p:nvSpPr>
        <p:spPr>
          <a:xfrm rot="5400000">
            <a:off x="5655960" y="46530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4" name="Ellipse 136"/>
          <p:cNvSpPr/>
          <p:nvPr/>
        </p:nvSpPr>
        <p:spPr>
          <a:xfrm rot="5400000">
            <a:off x="5951520" y="46530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5" name="Ellipse 137"/>
          <p:cNvSpPr/>
          <p:nvPr/>
        </p:nvSpPr>
        <p:spPr>
          <a:xfrm rot="5400000">
            <a:off x="5360040" y="46530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6" name="Ellipse 138"/>
          <p:cNvSpPr/>
          <p:nvPr/>
        </p:nvSpPr>
        <p:spPr>
          <a:xfrm rot="5400000">
            <a:off x="5655960" y="50457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7" name="Ellipse 139"/>
          <p:cNvSpPr/>
          <p:nvPr/>
        </p:nvSpPr>
        <p:spPr>
          <a:xfrm rot="5400000">
            <a:off x="5950080" y="50457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8" name="Ellipse 140"/>
          <p:cNvSpPr/>
          <p:nvPr/>
        </p:nvSpPr>
        <p:spPr>
          <a:xfrm rot="5400000">
            <a:off x="5360040" y="50457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59" name="Rectangle : coins arrondis 3"/>
          <p:cNvSpPr/>
          <p:nvPr/>
        </p:nvSpPr>
        <p:spPr>
          <a:xfrm rot="5400000">
            <a:off x="3788280" y="1975320"/>
            <a:ext cx="3384360" cy="162252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0" name="Rectangle : coins arrondis 4"/>
          <p:cNvSpPr/>
          <p:nvPr/>
        </p:nvSpPr>
        <p:spPr>
          <a:xfrm rot="5400000">
            <a:off x="5077440" y="4088160"/>
            <a:ext cx="823680" cy="1640520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1" name="ZoneTexte 123"/>
          <p:cNvSpPr/>
          <p:nvPr/>
        </p:nvSpPr>
        <p:spPr>
          <a:xfrm>
            <a:off x="6976800" y="4267800"/>
            <a:ext cx="16668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fois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2" name="ZoneTexte 153"/>
          <p:cNvSpPr/>
          <p:nvPr/>
        </p:nvSpPr>
        <p:spPr>
          <a:xfrm>
            <a:off x="6490440" y="2688120"/>
            <a:ext cx="25452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10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50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3" name="ZoneTexte 154"/>
          <p:cNvSpPr/>
          <p:nvPr/>
        </p:nvSpPr>
        <p:spPr>
          <a:xfrm>
            <a:off x="6697800" y="4842000"/>
            <a:ext cx="2218680" cy="699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4" name="Ellipse 141"/>
          <p:cNvSpPr/>
          <p:nvPr/>
        </p:nvSpPr>
        <p:spPr>
          <a:xfrm rot="5400000">
            <a:off x="5043960" y="11736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5" name="Ellipse 142"/>
          <p:cNvSpPr/>
          <p:nvPr/>
        </p:nvSpPr>
        <p:spPr>
          <a:xfrm rot="5400000">
            <a:off x="5043960" y="15199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6" name="Ellipse 143"/>
          <p:cNvSpPr/>
          <p:nvPr/>
        </p:nvSpPr>
        <p:spPr>
          <a:xfrm rot="5400000">
            <a:off x="5044320" y="184572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7" name="Ellipse 144"/>
          <p:cNvSpPr/>
          <p:nvPr/>
        </p:nvSpPr>
        <p:spPr>
          <a:xfrm rot="5400000">
            <a:off x="5043960" y="2192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8" name="Ellipse 145"/>
          <p:cNvSpPr/>
          <p:nvPr/>
        </p:nvSpPr>
        <p:spPr>
          <a:xfrm rot="5400000">
            <a:off x="5043960" y="25326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69" name="Ellipse 146"/>
          <p:cNvSpPr/>
          <p:nvPr/>
        </p:nvSpPr>
        <p:spPr>
          <a:xfrm rot="5400000">
            <a:off x="5044320" y="287928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0" name="Ellipse 147"/>
          <p:cNvSpPr/>
          <p:nvPr/>
        </p:nvSpPr>
        <p:spPr>
          <a:xfrm rot="5400000">
            <a:off x="5043960" y="32047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1" name="Ellipse 148"/>
          <p:cNvSpPr/>
          <p:nvPr/>
        </p:nvSpPr>
        <p:spPr>
          <a:xfrm rot="5400000">
            <a:off x="5043960" y="3551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2" name="Ellipse 149"/>
          <p:cNvSpPr/>
          <p:nvPr/>
        </p:nvSpPr>
        <p:spPr>
          <a:xfrm rot="5400000">
            <a:off x="5044320" y="389520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3" name="Ellipse 150"/>
          <p:cNvSpPr/>
          <p:nvPr/>
        </p:nvSpPr>
        <p:spPr>
          <a:xfrm rot="5400000">
            <a:off x="5043960" y="42415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4" name="Ellipse 151"/>
          <p:cNvSpPr/>
          <p:nvPr/>
        </p:nvSpPr>
        <p:spPr>
          <a:xfrm rot="5400000">
            <a:off x="5056920" y="46530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5" name="Ellipse 152"/>
          <p:cNvSpPr/>
          <p:nvPr/>
        </p:nvSpPr>
        <p:spPr>
          <a:xfrm rot="5400000">
            <a:off x="5056920" y="50457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6" name="Ellipse 153"/>
          <p:cNvSpPr/>
          <p:nvPr/>
        </p:nvSpPr>
        <p:spPr>
          <a:xfrm rot="5400000">
            <a:off x="4772520" y="11736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7" name="Ellipse 154"/>
          <p:cNvSpPr/>
          <p:nvPr/>
        </p:nvSpPr>
        <p:spPr>
          <a:xfrm rot="5400000">
            <a:off x="4772520" y="15199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8" name="Ellipse 155"/>
          <p:cNvSpPr/>
          <p:nvPr/>
        </p:nvSpPr>
        <p:spPr>
          <a:xfrm rot="5400000">
            <a:off x="4772880" y="184572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9" name="Ellipse 156"/>
          <p:cNvSpPr/>
          <p:nvPr/>
        </p:nvSpPr>
        <p:spPr>
          <a:xfrm rot="5400000">
            <a:off x="4772520" y="2192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0" name="Ellipse 157"/>
          <p:cNvSpPr/>
          <p:nvPr/>
        </p:nvSpPr>
        <p:spPr>
          <a:xfrm rot="5400000">
            <a:off x="4772520" y="25326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1" name="Ellipse 158"/>
          <p:cNvSpPr/>
          <p:nvPr/>
        </p:nvSpPr>
        <p:spPr>
          <a:xfrm rot="5400000">
            <a:off x="4772880" y="287928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2" name="Ellipse 159"/>
          <p:cNvSpPr/>
          <p:nvPr/>
        </p:nvSpPr>
        <p:spPr>
          <a:xfrm rot="5400000">
            <a:off x="4772520" y="32047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3" name="Ellipse 160"/>
          <p:cNvSpPr/>
          <p:nvPr/>
        </p:nvSpPr>
        <p:spPr>
          <a:xfrm rot="5400000">
            <a:off x="4772520" y="355104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4" name="Ellipse 161"/>
          <p:cNvSpPr/>
          <p:nvPr/>
        </p:nvSpPr>
        <p:spPr>
          <a:xfrm rot="5400000">
            <a:off x="4772880" y="3895200"/>
            <a:ext cx="23472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5" name="Ellipse 162"/>
          <p:cNvSpPr/>
          <p:nvPr/>
        </p:nvSpPr>
        <p:spPr>
          <a:xfrm rot="5400000">
            <a:off x="4772520" y="424152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6" name="Ellipse 163"/>
          <p:cNvSpPr/>
          <p:nvPr/>
        </p:nvSpPr>
        <p:spPr>
          <a:xfrm rot="5400000">
            <a:off x="4753440" y="465300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7" name="Ellipse 164"/>
          <p:cNvSpPr/>
          <p:nvPr/>
        </p:nvSpPr>
        <p:spPr>
          <a:xfrm rot="5400000">
            <a:off x="4753440" y="5045760"/>
            <a:ext cx="235080" cy="234720"/>
          </a:xfrm>
          <a:prstGeom prst="ellipse">
            <a:avLst/>
          </a:prstGeom>
          <a:gradFill rotWithShape="0">
            <a:gsLst>
              <a:gs pos="0">
                <a:srgbClr val="f08c56"/>
              </a:gs>
              <a:gs pos="100000">
                <a:srgbClr val="f57a27"/>
              </a:gs>
            </a:gsLst>
            <a:lin ang="5400000"/>
          </a:gradFill>
          <a:ln w="0">
            <a:noFill/>
          </a:ln>
          <a:effectLst>
            <a:outerShdw algn="ctr" blurRad="57240" dir="5400000" dist="19080" rotWithShape="0">
              <a:srgbClr val="000000">
                <a:alpha val="63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88" name="ZoneTexte 155"/>
          <p:cNvSpPr/>
          <p:nvPr/>
        </p:nvSpPr>
        <p:spPr>
          <a:xfrm>
            <a:off x="4577760" y="5677920"/>
            <a:ext cx="23414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12 × </a:t>
            </a:r>
            <a:r>
              <a:rPr b="0" lang="fr-FR" sz="4000" spc="-1" strike="noStrike">
                <a:solidFill>
                  <a:srgbClr val="00b050"/>
                </a:solidFill>
                <a:latin typeface="Calibri"/>
              </a:rPr>
              <a:t>5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9" name="ZoneTexte 156"/>
          <p:cNvSpPr/>
          <p:nvPr/>
        </p:nvSpPr>
        <p:spPr>
          <a:xfrm>
            <a:off x="6371280" y="5700960"/>
            <a:ext cx="27043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50 + 10 = </a:t>
            </a: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60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9" dur="indefinite" restart="never" nodeType="tmRoot">
          <p:childTnLst>
            <p:seq>
              <p:cTn id="180" dur="indefinite" nodeType="mainSeq">
                <p:childTnLst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8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3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6" dur="500"/>
                                        <p:tgtEl>
                                          <p:spTgt spid="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2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6" dur="20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1" dur="2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6" dur="2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1" dur="2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6" dur="2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2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1" name="ZoneTexte 5"/>
          <p:cNvSpPr/>
          <p:nvPr/>
        </p:nvSpPr>
        <p:spPr>
          <a:xfrm>
            <a:off x="360000" y="1785600"/>
            <a:ext cx="3064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2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94" name="Titre 16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5" name=""/>
          <p:cNvSpPr/>
          <p:nvPr/>
        </p:nvSpPr>
        <p:spPr>
          <a:xfrm>
            <a:off x="7885080" y="9014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6" name="ZoneTexte 36"/>
          <p:cNvSpPr/>
          <p:nvPr/>
        </p:nvSpPr>
        <p:spPr>
          <a:xfrm>
            <a:off x="4860720" y="178596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7" name="Titre 25"/>
          <p:cNvSpPr txBox="1"/>
          <p:nvPr/>
        </p:nvSpPr>
        <p:spPr>
          <a:xfrm>
            <a:off x="4608000" y="43776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9" name="ZoneTexte 5"/>
          <p:cNvSpPr/>
          <p:nvPr/>
        </p:nvSpPr>
        <p:spPr>
          <a:xfrm>
            <a:off x="180000" y="1788840"/>
            <a:ext cx="30898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0" name="ZoneTexte 8"/>
          <p:cNvSpPr/>
          <p:nvPr/>
        </p:nvSpPr>
        <p:spPr>
          <a:xfrm>
            <a:off x="3069720" y="1774800"/>
            <a:ext cx="13975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1" name="ZoneTexte 9"/>
          <p:cNvSpPr/>
          <p:nvPr/>
        </p:nvSpPr>
        <p:spPr>
          <a:xfrm>
            <a:off x="1374120" y="2910960"/>
            <a:ext cx="1946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2" name="Accolade fermante 10"/>
          <p:cNvSpPr/>
          <p:nvPr/>
        </p:nvSpPr>
        <p:spPr>
          <a:xfrm rot="16200000">
            <a:off x="2123640" y="19962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03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4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06" name="PlaceHolder 6"/>
          <p:cNvSpPr txBox="1"/>
          <p:nvPr/>
        </p:nvSpPr>
        <p:spPr>
          <a:xfrm>
            <a:off x="588600" y="36900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7" name=""/>
          <p:cNvSpPr/>
          <p:nvPr/>
        </p:nvSpPr>
        <p:spPr>
          <a:xfrm>
            <a:off x="7885080" y="9014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8" name="ZoneTexte 37"/>
          <p:cNvSpPr/>
          <p:nvPr/>
        </p:nvSpPr>
        <p:spPr>
          <a:xfrm>
            <a:off x="4860720" y="178596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9" name="Titre 26"/>
          <p:cNvSpPr txBox="1"/>
          <p:nvPr/>
        </p:nvSpPr>
        <p:spPr>
          <a:xfrm>
            <a:off x="4608000" y="43776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8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1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6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9" dur="500"/>
                                        <p:tgtEl>
                                          <p:spTgt spid="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1" name="ZoneTexte 5"/>
          <p:cNvSpPr/>
          <p:nvPr/>
        </p:nvSpPr>
        <p:spPr>
          <a:xfrm>
            <a:off x="360000" y="1785600"/>
            <a:ext cx="31150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2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14" name="Titre 11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5" name=""/>
          <p:cNvSpPr/>
          <p:nvPr/>
        </p:nvSpPr>
        <p:spPr>
          <a:xfrm>
            <a:off x="7885080" y="9014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6" name="ZoneTexte 38"/>
          <p:cNvSpPr/>
          <p:nvPr/>
        </p:nvSpPr>
        <p:spPr>
          <a:xfrm>
            <a:off x="4860720" y="178596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7" name="Titre 27"/>
          <p:cNvSpPr txBox="1"/>
          <p:nvPr/>
        </p:nvSpPr>
        <p:spPr>
          <a:xfrm>
            <a:off x="4608000" y="43776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35960" y="367920"/>
            <a:ext cx="3983760" cy="941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soustraire 9 à un nombre.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 de texte 2"/>
          <p:cNvSpPr/>
          <p:nvPr/>
        </p:nvSpPr>
        <p:spPr>
          <a:xfrm>
            <a:off x="1536480" y="1660320"/>
            <a:ext cx="2809080" cy="5666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74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Calibri"/>
              </a:rPr>
              <a:t>– 10 + 1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Calibri"/>
              </a:rPr>
              <a:t>65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9"/>
          <p:cNvSpPr/>
          <p:nvPr/>
        </p:nvSpPr>
        <p:spPr>
          <a:xfrm>
            <a:off x="45720" y="1654920"/>
            <a:ext cx="1658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74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Calibri"/>
              </a:rPr>
              <a:t>9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10"/>
          <p:cNvSpPr/>
          <p:nvPr/>
        </p:nvSpPr>
        <p:spPr>
          <a:xfrm>
            <a:off x="3111840" y="3207600"/>
            <a:ext cx="7329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Flèche : courbe vers le haut 11"/>
          <p:cNvSpPr/>
          <p:nvPr/>
        </p:nvSpPr>
        <p:spPr>
          <a:xfrm flipH="1">
            <a:off x="482400" y="3731040"/>
            <a:ext cx="2833920" cy="59040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37" name="Flèche : courbe vers le haut 12"/>
          <p:cNvSpPr/>
          <p:nvPr/>
        </p:nvSpPr>
        <p:spPr>
          <a:xfrm>
            <a:off x="514440" y="3712680"/>
            <a:ext cx="500040" cy="222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38" name="ZoneTexte 13"/>
          <p:cNvSpPr/>
          <p:nvPr/>
        </p:nvSpPr>
        <p:spPr>
          <a:xfrm flipH="1" flipV="1" rot="10800000">
            <a:off x="1346400" y="4054320"/>
            <a:ext cx="1049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15"/>
          <p:cNvSpPr/>
          <p:nvPr/>
        </p:nvSpPr>
        <p:spPr>
          <a:xfrm>
            <a:off x="298080" y="3219840"/>
            <a:ext cx="5518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17"/>
          <p:cNvSpPr/>
          <p:nvPr/>
        </p:nvSpPr>
        <p:spPr>
          <a:xfrm flipH="1" flipV="1" rot="10800000">
            <a:off x="529560" y="3690720"/>
            <a:ext cx="4100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1" name="Connecteur droit 23"/>
          <p:cNvCxnSpPr/>
          <p:nvPr/>
        </p:nvCxnSpPr>
        <p:spPr>
          <a:xfrm>
            <a:off x="514080" y="3547800"/>
            <a:ext cx="1080" cy="14616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42" name="Flèche : courbe vers le haut 25"/>
          <p:cNvSpPr/>
          <p:nvPr/>
        </p:nvSpPr>
        <p:spPr>
          <a:xfrm flipH="1" flipV="1">
            <a:off x="883800" y="2643120"/>
            <a:ext cx="2453400" cy="5767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43" name="ZoneTexte 26"/>
          <p:cNvSpPr/>
          <p:nvPr/>
        </p:nvSpPr>
        <p:spPr>
          <a:xfrm flipH="1" flipV="1" rot="10800000">
            <a:off x="1795680" y="2367720"/>
            <a:ext cx="6001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4" name="Connecteur droit 27"/>
          <p:cNvCxnSpPr/>
          <p:nvPr/>
        </p:nvCxnSpPr>
        <p:spPr>
          <a:xfrm>
            <a:off x="960480" y="3547800"/>
            <a:ext cx="1080" cy="14616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5" name="Connecteur droit 28"/>
          <p:cNvCxnSpPr/>
          <p:nvPr/>
        </p:nvCxnSpPr>
        <p:spPr>
          <a:xfrm>
            <a:off x="3306240" y="3547800"/>
            <a:ext cx="1080" cy="14616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46" name="Connecteur droit 29"/>
          <p:cNvCxnSpPr/>
          <p:nvPr/>
        </p:nvCxnSpPr>
        <p:spPr>
          <a:xfrm>
            <a:off x="238320" y="3692880"/>
            <a:ext cx="344448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47" name="ZoneTexte 32"/>
          <p:cNvSpPr/>
          <p:nvPr/>
        </p:nvSpPr>
        <p:spPr>
          <a:xfrm>
            <a:off x="117000" y="4522680"/>
            <a:ext cx="4258080" cy="179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9 à un nombre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10, c’est-à-dire une dizaine, puis on ajoute 1.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4"/>
          <p:cNvSpPr/>
          <p:nvPr/>
        </p:nvSpPr>
        <p:spPr>
          <a:xfrm>
            <a:off x="752040" y="3228840"/>
            <a:ext cx="4161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24"/>
          <p:cNvSpPr/>
          <p:nvPr/>
        </p:nvSpPr>
        <p:spPr>
          <a:xfrm>
            <a:off x="770760" y="3236040"/>
            <a:ext cx="51084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65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1" name=""/>
          <p:cNvSpPr/>
          <p:nvPr/>
        </p:nvSpPr>
        <p:spPr>
          <a:xfrm>
            <a:off x="3420360" y="1242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7869600" y="115380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Titre 17"/>
          <p:cNvSpPr/>
          <p:nvPr/>
        </p:nvSpPr>
        <p:spPr>
          <a:xfrm>
            <a:off x="4571640" y="33156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132"/>
          <p:cNvSpPr/>
          <p:nvPr/>
        </p:nvSpPr>
        <p:spPr>
          <a:xfrm>
            <a:off x="4680000" y="180000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9" name="ZoneTexte 5"/>
          <p:cNvSpPr/>
          <p:nvPr/>
        </p:nvSpPr>
        <p:spPr>
          <a:xfrm>
            <a:off x="2323080" y="1332360"/>
            <a:ext cx="31276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0" name="ZoneTexte 8"/>
          <p:cNvSpPr/>
          <p:nvPr/>
        </p:nvSpPr>
        <p:spPr>
          <a:xfrm>
            <a:off x="5193000" y="1290600"/>
            <a:ext cx="1013040" cy="1004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16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1" name="ZoneTexte 9"/>
          <p:cNvSpPr/>
          <p:nvPr/>
        </p:nvSpPr>
        <p:spPr>
          <a:xfrm>
            <a:off x="3517200" y="2454480"/>
            <a:ext cx="18957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2" name="Accolade fermante 10"/>
          <p:cNvSpPr/>
          <p:nvPr/>
        </p:nvSpPr>
        <p:spPr>
          <a:xfrm rot="16200000">
            <a:off x="4266720" y="153972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23" name=""/>
          <p:cNvSpPr/>
          <p:nvPr/>
        </p:nvSpPr>
        <p:spPr>
          <a:xfrm>
            <a:off x="8053200" y="7275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4" name=""/>
          <p:cNvSpPr/>
          <p:nvPr/>
        </p:nvSpPr>
        <p:spPr>
          <a:xfrm>
            <a:off x="7828200" y="34819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5" name=""/>
          <p:cNvSpPr/>
          <p:nvPr/>
        </p:nvSpPr>
        <p:spPr>
          <a:xfrm>
            <a:off x="43200" y="3398760"/>
            <a:ext cx="9048600" cy="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26" name="PlaceHolder 5"/>
          <p:cNvSpPr txBox="1"/>
          <p:nvPr/>
        </p:nvSpPr>
        <p:spPr>
          <a:xfrm>
            <a:off x="588600" y="36900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7" name="ZoneTexte 39"/>
          <p:cNvSpPr/>
          <p:nvPr/>
        </p:nvSpPr>
        <p:spPr>
          <a:xfrm>
            <a:off x="567000" y="442836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13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8" name="ZoneTexte 40"/>
          <p:cNvSpPr/>
          <p:nvPr/>
        </p:nvSpPr>
        <p:spPr>
          <a:xfrm>
            <a:off x="2948760" y="442836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3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4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29" name="Groupe 5"/>
          <p:cNvGrpSpPr/>
          <p:nvPr/>
        </p:nvGrpSpPr>
        <p:grpSpPr>
          <a:xfrm>
            <a:off x="3291480" y="5176440"/>
            <a:ext cx="1519200" cy="890280"/>
            <a:chOff x="3291480" y="5176440"/>
            <a:chExt cx="1519200" cy="890280"/>
          </a:xfrm>
        </p:grpSpPr>
        <p:sp>
          <p:nvSpPr>
            <p:cNvPr id="630" name="ZoneTexte 41"/>
            <p:cNvSpPr/>
            <p:nvPr/>
          </p:nvSpPr>
          <p:spPr>
            <a:xfrm>
              <a:off x="3692880" y="548964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40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1" name="Accolade ouvrante 4"/>
            <p:cNvSpPr/>
            <p:nvPr/>
          </p:nvSpPr>
          <p:spPr>
            <a:xfrm rot="16200000">
              <a:off x="3894480" y="457344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632" name="Groupe 6"/>
          <p:cNvGrpSpPr/>
          <p:nvPr/>
        </p:nvGrpSpPr>
        <p:grpSpPr>
          <a:xfrm>
            <a:off x="5153760" y="5178240"/>
            <a:ext cx="1519200" cy="890280"/>
            <a:chOff x="5153760" y="5178240"/>
            <a:chExt cx="1519200" cy="890280"/>
          </a:xfrm>
        </p:grpSpPr>
        <p:sp>
          <p:nvSpPr>
            <p:cNvPr id="633" name="ZoneTexte 42"/>
            <p:cNvSpPr/>
            <p:nvPr/>
          </p:nvSpPr>
          <p:spPr>
            <a:xfrm>
              <a:off x="5555160" y="549144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12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4" name="Accolade ouvrante 8"/>
            <p:cNvSpPr/>
            <p:nvPr/>
          </p:nvSpPr>
          <p:spPr>
            <a:xfrm rot="16200000">
              <a:off x="5756760" y="457524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635" name="ZoneTexte 43"/>
          <p:cNvSpPr/>
          <p:nvPr/>
        </p:nvSpPr>
        <p:spPr>
          <a:xfrm>
            <a:off x="7016040" y="442836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52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0" dur="indefinite" restart="never" nodeType="tmRoot">
          <p:childTnLst>
            <p:seq>
              <p:cTn id="251" dur="indefinite" nodeType="mainSeq">
                <p:childTnLst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6" dur="5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9" dur="500"/>
                                        <p:tgtEl>
                                          <p:spTgt spid="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4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7" dur="500"/>
                                        <p:tgtEl>
                                          <p:spTgt spid="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2" dur="20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7" dur="2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2" dur="20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7" name="ZoneTexte 5"/>
          <p:cNvSpPr/>
          <p:nvPr/>
        </p:nvSpPr>
        <p:spPr>
          <a:xfrm>
            <a:off x="360000" y="1785600"/>
            <a:ext cx="30135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96 –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8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40" name="Titre 12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1" name=""/>
          <p:cNvSpPr/>
          <p:nvPr/>
        </p:nvSpPr>
        <p:spPr>
          <a:xfrm>
            <a:off x="7885800" y="90180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2" name="ZoneTexte 44"/>
          <p:cNvSpPr/>
          <p:nvPr/>
        </p:nvSpPr>
        <p:spPr>
          <a:xfrm>
            <a:off x="4861440" y="178632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3" name="Titre 3"/>
          <p:cNvSpPr txBox="1"/>
          <p:nvPr/>
        </p:nvSpPr>
        <p:spPr>
          <a:xfrm>
            <a:off x="4608720" y="43812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5" name="ZoneTexte 5"/>
          <p:cNvSpPr/>
          <p:nvPr/>
        </p:nvSpPr>
        <p:spPr>
          <a:xfrm>
            <a:off x="388440" y="1787040"/>
            <a:ext cx="276660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96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6" name="ZoneTexte 8"/>
          <p:cNvSpPr/>
          <p:nvPr/>
        </p:nvSpPr>
        <p:spPr>
          <a:xfrm>
            <a:off x="3005640" y="1819800"/>
            <a:ext cx="1280880" cy="9133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0000"/>
                </a:solidFill>
                <a:latin typeface="Calibri"/>
                <a:ea typeface="DejaVu Sans"/>
              </a:rPr>
              <a:t>57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7" name="ZoneTexte 9"/>
          <p:cNvSpPr/>
          <p:nvPr/>
        </p:nvSpPr>
        <p:spPr>
          <a:xfrm>
            <a:off x="1374120" y="2909160"/>
            <a:ext cx="18576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8" name="Accolade fermante 10"/>
          <p:cNvSpPr/>
          <p:nvPr/>
        </p:nvSpPr>
        <p:spPr>
          <a:xfrm rot="16200000">
            <a:off x="2123640" y="19944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49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1" name="PlaceHolder 8"/>
          <p:cNvSpPr txBox="1"/>
          <p:nvPr/>
        </p:nvSpPr>
        <p:spPr>
          <a:xfrm>
            <a:off x="588600" y="36936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2" name=""/>
          <p:cNvSpPr/>
          <p:nvPr/>
        </p:nvSpPr>
        <p:spPr>
          <a:xfrm>
            <a:off x="7886520" y="9021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3" name="ZoneTexte 45"/>
          <p:cNvSpPr/>
          <p:nvPr/>
        </p:nvSpPr>
        <p:spPr>
          <a:xfrm>
            <a:off x="4862160" y="178668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4" name="Titre 28"/>
          <p:cNvSpPr txBox="1"/>
          <p:nvPr/>
        </p:nvSpPr>
        <p:spPr>
          <a:xfrm>
            <a:off x="4609440" y="43848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3" dur="indefinite" restart="never" nodeType="tmRoot">
          <p:childTnLst>
            <p:seq>
              <p:cTn id="284" dur="indefinite" nodeType="mainSeq">
                <p:childTnLst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9" dur="5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2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7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0" dur="500"/>
                                        <p:tgtEl>
                                          <p:spTgt spid="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6" name="ZoneTexte 5"/>
          <p:cNvSpPr/>
          <p:nvPr/>
        </p:nvSpPr>
        <p:spPr>
          <a:xfrm>
            <a:off x="360000" y="1800360"/>
            <a:ext cx="345024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7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9" name="Titre 13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0" name=""/>
          <p:cNvSpPr/>
          <p:nvPr/>
        </p:nvSpPr>
        <p:spPr>
          <a:xfrm>
            <a:off x="7886520" y="9021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1" name="ZoneTexte 46"/>
          <p:cNvSpPr/>
          <p:nvPr/>
        </p:nvSpPr>
        <p:spPr>
          <a:xfrm>
            <a:off x="4862160" y="178668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2" name="Titre 29"/>
          <p:cNvSpPr txBox="1"/>
          <p:nvPr/>
        </p:nvSpPr>
        <p:spPr>
          <a:xfrm>
            <a:off x="4609440" y="43848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4" name="ZoneTexte 5"/>
          <p:cNvSpPr/>
          <p:nvPr/>
        </p:nvSpPr>
        <p:spPr>
          <a:xfrm>
            <a:off x="44640" y="1787040"/>
            <a:ext cx="329508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162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5" name="ZoneTexte 8"/>
          <p:cNvSpPr/>
          <p:nvPr/>
        </p:nvSpPr>
        <p:spPr>
          <a:xfrm>
            <a:off x="3035160" y="1773360"/>
            <a:ext cx="1444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143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6" name="ZoneTexte 9"/>
          <p:cNvSpPr/>
          <p:nvPr/>
        </p:nvSpPr>
        <p:spPr>
          <a:xfrm>
            <a:off x="1354320" y="2963520"/>
            <a:ext cx="20487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7" name="Accolade fermante 10"/>
          <p:cNvSpPr/>
          <p:nvPr/>
        </p:nvSpPr>
        <p:spPr>
          <a:xfrm rot="16200000">
            <a:off x="2085120" y="2078280"/>
            <a:ext cx="540360" cy="16372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68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70" name="PlaceHolder 9"/>
          <p:cNvSpPr txBox="1"/>
          <p:nvPr/>
        </p:nvSpPr>
        <p:spPr>
          <a:xfrm>
            <a:off x="588600" y="36936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1" name=""/>
          <p:cNvSpPr/>
          <p:nvPr/>
        </p:nvSpPr>
        <p:spPr>
          <a:xfrm>
            <a:off x="7886520" y="9021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2" name="ZoneTexte 47"/>
          <p:cNvSpPr/>
          <p:nvPr/>
        </p:nvSpPr>
        <p:spPr>
          <a:xfrm>
            <a:off x="4862160" y="178668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3" name="Titre 30"/>
          <p:cNvSpPr txBox="1"/>
          <p:nvPr/>
        </p:nvSpPr>
        <p:spPr>
          <a:xfrm>
            <a:off x="4609440" y="43848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1" dur="indefinite" restart="never" nodeType="tmRoot">
          <p:childTnLst>
            <p:seq>
              <p:cTn id="302" dur="indefinite" nodeType="mainSeq">
                <p:childTnLst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7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0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5" dur="5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18" dur="500"/>
                                        <p:tgtEl>
                                          <p:spTgt spid="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5" name="ZoneTexte 5"/>
          <p:cNvSpPr/>
          <p:nvPr/>
        </p:nvSpPr>
        <p:spPr>
          <a:xfrm>
            <a:off x="357480" y="1785600"/>
            <a:ext cx="3422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634 –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6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78" name="Titre 14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9" name=""/>
          <p:cNvSpPr/>
          <p:nvPr/>
        </p:nvSpPr>
        <p:spPr>
          <a:xfrm>
            <a:off x="7886520" y="9021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0" name="ZoneTexte 48"/>
          <p:cNvSpPr/>
          <p:nvPr/>
        </p:nvSpPr>
        <p:spPr>
          <a:xfrm>
            <a:off x="4862160" y="1786680"/>
            <a:ext cx="3529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1" name="Titre 31"/>
          <p:cNvSpPr txBox="1"/>
          <p:nvPr/>
        </p:nvSpPr>
        <p:spPr>
          <a:xfrm>
            <a:off x="4609440" y="438480"/>
            <a:ext cx="4471200" cy="52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en utilisant la stratégie.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3" name="ZoneTexte 5"/>
          <p:cNvSpPr/>
          <p:nvPr/>
        </p:nvSpPr>
        <p:spPr>
          <a:xfrm>
            <a:off x="2186280" y="1029240"/>
            <a:ext cx="32443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634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4" name="ZoneTexte 8"/>
          <p:cNvSpPr/>
          <p:nvPr/>
        </p:nvSpPr>
        <p:spPr>
          <a:xfrm>
            <a:off x="5243400" y="1002600"/>
            <a:ext cx="13935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605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5" name="ZoneTexte 9"/>
          <p:cNvSpPr/>
          <p:nvPr/>
        </p:nvSpPr>
        <p:spPr>
          <a:xfrm>
            <a:off x="3560400" y="2151360"/>
            <a:ext cx="1920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6" name="Accolade fermante 10"/>
          <p:cNvSpPr/>
          <p:nvPr/>
        </p:nvSpPr>
        <p:spPr>
          <a:xfrm rot="16200000">
            <a:off x="4309920" y="12366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687" name=""/>
          <p:cNvSpPr/>
          <p:nvPr/>
        </p:nvSpPr>
        <p:spPr>
          <a:xfrm>
            <a:off x="8053200" y="35964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8" name=""/>
          <p:cNvSpPr/>
          <p:nvPr/>
        </p:nvSpPr>
        <p:spPr>
          <a:xfrm>
            <a:off x="64800" y="3261600"/>
            <a:ext cx="9048960" cy="288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89" name="PlaceHolder 12"/>
          <p:cNvSpPr txBox="1"/>
          <p:nvPr/>
        </p:nvSpPr>
        <p:spPr>
          <a:xfrm>
            <a:off x="588600" y="36936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0" name="ZoneTexte 49"/>
          <p:cNvSpPr/>
          <p:nvPr/>
        </p:nvSpPr>
        <p:spPr>
          <a:xfrm>
            <a:off x="762120" y="4039200"/>
            <a:ext cx="348372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11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1" name="ZoneTexte 50"/>
          <p:cNvSpPr/>
          <p:nvPr/>
        </p:nvSpPr>
        <p:spPr>
          <a:xfrm>
            <a:off x="3143880" y="4039200"/>
            <a:ext cx="486684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10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+ </a:t>
            </a:r>
            <a:r>
              <a:rPr b="0" lang="fr-FR" sz="4800" spc="-1" strike="noStrike">
                <a:solidFill>
                  <a:srgbClr val="0070c0"/>
                </a:solidFill>
                <a:latin typeface="Calibri"/>
              </a:rPr>
              <a:t>1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× </a:t>
            </a:r>
            <a:r>
              <a:rPr b="0" lang="fr-FR" sz="4800" spc="-1" strike="noStrike">
                <a:solidFill>
                  <a:srgbClr val="00b050"/>
                </a:solidFill>
                <a:latin typeface="Calibri"/>
              </a:rPr>
              <a:t>7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</a:rPr>
              <a:t> = …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92" name="Groupe 1"/>
          <p:cNvGrpSpPr/>
          <p:nvPr/>
        </p:nvGrpSpPr>
        <p:grpSpPr>
          <a:xfrm>
            <a:off x="3486600" y="4787280"/>
            <a:ext cx="1519200" cy="890280"/>
            <a:chOff x="3486600" y="4787280"/>
            <a:chExt cx="1519200" cy="890280"/>
          </a:xfrm>
        </p:grpSpPr>
        <p:sp>
          <p:nvSpPr>
            <p:cNvPr id="693" name="ZoneTexte 51"/>
            <p:cNvSpPr/>
            <p:nvPr/>
          </p:nvSpPr>
          <p:spPr>
            <a:xfrm>
              <a:off x="3888000" y="51004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70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94" name="Accolade ouvrante 1"/>
            <p:cNvSpPr/>
            <p:nvPr/>
          </p:nvSpPr>
          <p:spPr>
            <a:xfrm rot="16200000">
              <a:off x="4089600" y="41842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695" name="Groupe 2"/>
          <p:cNvGrpSpPr/>
          <p:nvPr/>
        </p:nvGrpSpPr>
        <p:grpSpPr>
          <a:xfrm>
            <a:off x="5348880" y="4789080"/>
            <a:ext cx="1519200" cy="890280"/>
            <a:chOff x="5348880" y="4789080"/>
            <a:chExt cx="1519200" cy="890280"/>
          </a:xfrm>
        </p:grpSpPr>
        <p:sp>
          <p:nvSpPr>
            <p:cNvPr id="696" name="ZoneTexte 52"/>
            <p:cNvSpPr/>
            <p:nvPr/>
          </p:nvSpPr>
          <p:spPr>
            <a:xfrm>
              <a:off x="5750280" y="5102280"/>
              <a:ext cx="71676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fr-FR" sz="3200" spc="-1" strike="noStrike">
                  <a:solidFill>
                    <a:srgbClr val="0070c0"/>
                  </a:solidFill>
                  <a:latin typeface="Calibri"/>
                </a:rPr>
                <a:t>7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97" name="Accolade ouvrante 2"/>
            <p:cNvSpPr/>
            <p:nvPr/>
          </p:nvSpPr>
          <p:spPr>
            <a:xfrm rot="16200000">
              <a:off x="5951880" y="4186080"/>
              <a:ext cx="313200" cy="1519200"/>
            </a:xfrm>
            <a:prstGeom prst="leftBrace">
              <a:avLst>
                <a:gd name="adj1" fmla="val 35000"/>
                <a:gd name="adj2" fmla="val 50000"/>
              </a:avLst>
            </a:prstGeom>
            <a:noFill/>
            <a:ln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698" name="ZoneTexte 53"/>
          <p:cNvSpPr/>
          <p:nvPr/>
        </p:nvSpPr>
        <p:spPr>
          <a:xfrm>
            <a:off x="7211160" y="4039200"/>
            <a:ext cx="861480" cy="820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800" spc="-1" strike="noStrike">
                <a:solidFill>
                  <a:srgbClr val="ff0000"/>
                </a:solidFill>
                <a:latin typeface="Calibri"/>
              </a:rPr>
              <a:t>77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9" dur="indefinite" restart="never" nodeType="tmRoot">
          <p:childTnLst>
            <p:seq>
              <p:cTn id="320" dur="indefinite" nodeType="mainSeq">
                <p:childTnLst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5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8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3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6" dur="500"/>
                                        <p:tgtEl>
                                          <p:spTgt spid="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1" dur="20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6" dur="2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1" dur="2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0" name="ZoneTexte 124"/>
          <p:cNvSpPr/>
          <p:nvPr/>
        </p:nvSpPr>
        <p:spPr>
          <a:xfrm>
            <a:off x="357480" y="1785600"/>
            <a:ext cx="3422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728 –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1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2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04" name="Titre 15"/>
          <p:cNvSpPr/>
          <p:nvPr/>
        </p:nvSpPr>
        <p:spPr>
          <a:xfrm>
            <a:off x="404280" y="27180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6" name="ZoneTexte 126"/>
          <p:cNvSpPr/>
          <p:nvPr/>
        </p:nvSpPr>
        <p:spPr>
          <a:xfrm>
            <a:off x="0" y="1787040"/>
            <a:ext cx="324432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728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7" name="ZoneTexte 127"/>
          <p:cNvSpPr/>
          <p:nvPr/>
        </p:nvSpPr>
        <p:spPr>
          <a:xfrm>
            <a:off x="3057120" y="1760400"/>
            <a:ext cx="13935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689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8" name="ZoneTexte 128"/>
          <p:cNvSpPr/>
          <p:nvPr/>
        </p:nvSpPr>
        <p:spPr>
          <a:xfrm>
            <a:off x="1374120" y="2909160"/>
            <a:ext cx="1920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9" name="Accolade fermante 9"/>
          <p:cNvSpPr/>
          <p:nvPr/>
        </p:nvSpPr>
        <p:spPr>
          <a:xfrm rot="16200000">
            <a:off x="2123640" y="1994400"/>
            <a:ext cx="383040" cy="16477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710" name=""/>
          <p:cNvSpPr/>
          <p:nvPr/>
        </p:nvSpPr>
        <p:spPr>
          <a:xfrm>
            <a:off x="3420360" y="90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1" name=""/>
          <p:cNvSpPr/>
          <p:nvPr/>
        </p:nvSpPr>
        <p:spPr>
          <a:xfrm>
            <a:off x="7884360" y="90108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13" name="PlaceHolder 14"/>
          <p:cNvSpPr txBox="1"/>
          <p:nvPr/>
        </p:nvSpPr>
        <p:spPr>
          <a:xfrm>
            <a:off x="588600" y="369360"/>
            <a:ext cx="209016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2" dur="indefinite" restart="never" nodeType="tmRoot">
          <p:childTnLst>
            <p:seq>
              <p:cTn id="353" dur="indefinite" nodeType="mainSeq">
                <p:childTnLst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8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1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6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9" dur="500"/>
                                        <p:tgtEl>
                                          <p:spTgt spid="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185220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5"/>
          <p:cNvSpPr/>
          <p:nvPr/>
        </p:nvSpPr>
        <p:spPr>
          <a:xfrm>
            <a:off x="126000" y="177084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123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9" name=""/>
          <p:cNvSpPr/>
          <p:nvPr/>
        </p:nvSpPr>
        <p:spPr>
          <a:xfrm>
            <a:off x="3420000" y="1242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7869240" y="115380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15"/>
          <p:cNvSpPr txBox="1"/>
          <p:nvPr/>
        </p:nvSpPr>
        <p:spPr>
          <a:xfrm>
            <a:off x="4680000" y="36000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133"/>
          <p:cNvSpPr/>
          <p:nvPr/>
        </p:nvSpPr>
        <p:spPr>
          <a:xfrm>
            <a:off x="4680000" y="180000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134"/>
          <p:cNvSpPr/>
          <p:nvPr/>
        </p:nvSpPr>
        <p:spPr>
          <a:xfrm>
            <a:off x="4658760" y="2766600"/>
            <a:ext cx="26193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14 dizaines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Accolade fermante 12"/>
          <p:cNvSpPr/>
          <p:nvPr/>
        </p:nvSpPr>
        <p:spPr>
          <a:xfrm rot="16200000">
            <a:off x="5769360" y="1626120"/>
            <a:ext cx="383040" cy="245592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5" name="ZoneTexte 135"/>
          <p:cNvSpPr/>
          <p:nvPr/>
        </p:nvSpPr>
        <p:spPr>
          <a:xfrm>
            <a:off x="7590240" y="1829160"/>
            <a:ext cx="13953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140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5"/>
          <p:cNvSpPr/>
          <p:nvPr/>
        </p:nvSpPr>
        <p:spPr>
          <a:xfrm>
            <a:off x="96480" y="1681200"/>
            <a:ext cx="48726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123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8"/>
          <p:cNvSpPr/>
          <p:nvPr/>
        </p:nvSpPr>
        <p:spPr>
          <a:xfrm>
            <a:off x="2946600" y="1725120"/>
            <a:ext cx="13953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114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3"/>
          <p:cNvSpPr/>
          <p:nvPr/>
        </p:nvSpPr>
        <p:spPr>
          <a:xfrm>
            <a:off x="3747240" y="4240800"/>
            <a:ext cx="9100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123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Flèche : courbe vers le haut 4"/>
          <p:cNvSpPr/>
          <p:nvPr/>
        </p:nvSpPr>
        <p:spPr>
          <a:xfrm flipH="1">
            <a:off x="482760" y="4890600"/>
            <a:ext cx="3518280" cy="7333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2" name="Flèche : courbe vers le haut 6"/>
          <p:cNvSpPr/>
          <p:nvPr/>
        </p:nvSpPr>
        <p:spPr>
          <a:xfrm>
            <a:off x="522360" y="4867920"/>
            <a:ext cx="621000" cy="276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3" name="ZoneTexte 7"/>
          <p:cNvSpPr/>
          <p:nvPr/>
        </p:nvSpPr>
        <p:spPr>
          <a:xfrm flipH="1" flipV="1" rot="10800000">
            <a:off x="1555560" y="5292000"/>
            <a:ext cx="130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ZoneTexte 11"/>
          <p:cNvSpPr/>
          <p:nvPr/>
        </p:nvSpPr>
        <p:spPr>
          <a:xfrm>
            <a:off x="147960" y="4256280"/>
            <a:ext cx="7408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113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12"/>
          <p:cNvSpPr/>
          <p:nvPr/>
        </p:nvSpPr>
        <p:spPr>
          <a:xfrm flipH="1" flipV="1" rot="10800000">
            <a:off x="591840" y="4840920"/>
            <a:ext cx="45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6" name="Connecteur droit 13"/>
          <p:cNvCxnSpPr/>
          <p:nvPr/>
        </p:nvCxnSpPr>
        <p:spPr>
          <a:xfrm>
            <a:off x="522360" y="466308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77" name="Flèche : courbe vers le haut 14"/>
          <p:cNvSpPr/>
          <p:nvPr/>
        </p:nvSpPr>
        <p:spPr>
          <a:xfrm flipH="1" flipV="1">
            <a:off x="981360" y="3540240"/>
            <a:ext cx="3045960" cy="71640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8" name="ZoneTexte 15"/>
          <p:cNvSpPr/>
          <p:nvPr/>
        </p:nvSpPr>
        <p:spPr>
          <a:xfrm flipH="1" flipV="1" rot="10800000">
            <a:off x="2113920" y="3198240"/>
            <a:ext cx="745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9" name="Connecteur droit 16"/>
          <p:cNvCxnSpPr/>
          <p:nvPr/>
        </p:nvCxnSpPr>
        <p:spPr>
          <a:xfrm>
            <a:off x="1076400" y="466308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80" name="Connecteur droit 17"/>
          <p:cNvCxnSpPr/>
          <p:nvPr/>
        </p:nvCxnSpPr>
        <p:spPr>
          <a:xfrm>
            <a:off x="3988440" y="466308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81" name="Connecteur droit 18"/>
          <p:cNvCxnSpPr/>
          <p:nvPr/>
        </p:nvCxnSpPr>
        <p:spPr>
          <a:xfrm>
            <a:off x="180000" y="484308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82" name="ZoneTexte 19"/>
          <p:cNvSpPr/>
          <p:nvPr/>
        </p:nvSpPr>
        <p:spPr>
          <a:xfrm>
            <a:off x="817560" y="426744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ZoneTexte 20"/>
          <p:cNvSpPr/>
          <p:nvPr/>
        </p:nvSpPr>
        <p:spPr>
          <a:xfrm>
            <a:off x="840960" y="4276080"/>
            <a:ext cx="7884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114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"/>
          <p:cNvSpPr/>
          <p:nvPr/>
        </p:nvSpPr>
        <p:spPr>
          <a:xfrm>
            <a:off x="3420000" y="1242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7869240" y="115380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Titre 18"/>
          <p:cNvSpPr/>
          <p:nvPr/>
        </p:nvSpPr>
        <p:spPr>
          <a:xfrm>
            <a:off x="4571640" y="33156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36"/>
          <p:cNvSpPr/>
          <p:nvPr/>
        </p:nvSpPr>
        <p:spPr>
          <a:xfrm>
            <a:off x="4680000" y="180000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1" name=""/>
          <p:cNvSpPr/>
          <p:nvPr/>
        </p:nvSpPr>
        <p:spPr>
          <a:xfrm>
            <a:off x="3390840" y="10638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>
            <a:off x="7884360" y="9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Titre 2"/>
          <p:cNvSpPr/>
          <p:nvPr/>
        </p:nvSpPr>
        <p:spPr>
          <a:xfrm>
            <a:off x="404280" y="271800"/>
            <a:ext cx="437652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 à l’aide de C3.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25"/>
          <p:cNvSpPr/>
          <p:nvPr/>
        </p:nvSpPr>
        <p:spPr>
          <a:xfrm>
            <a:off x="1091160" y="1622880"/>
            <a:ext cx="2376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252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Calibri"/>
              </a:rPr>
              <a:t>19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64"/>
          <p:cNvSpPr/>
          <p:nvPr/>
        </p:nvSpPr>
        <p:spPr>
          <a:xfrm>
            <a:off x="32760" y="5056200"/>
            <a:ext cx="4596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19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20, c’est-à-dire 2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65"/>
          <p:cNvSpPr/>
          <p:nvPr/>
        </p:nvSpPr>
        <p:spPr>
          <a:xfrm>
            <a:off x="366084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97" name="Connecteur droit 9"/>
          <p:cNvCxnSpPr/>
          <p:nvPr/>
        </p:nvCxnSpPr>
        <p:spPr>
          <a:xfrm>
            <a:off x="43596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8" name="Connecteur droit 10"/>
          <p:cNvCxnSpPr/>
          <p:nvPr/>
        </p:nvCxnSpPr>
        <p:spPr>
          <a:xfrm>
            <a:off x="990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99" name="Connecteur droit 11"/>
          <p:cNvCxnSpPr/>
          <p:nvPr/>
        </p:nvCxnSpPr>
        <p:spPr>
          <a:xfrm>
            <a:off x="3902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00" name="Connecteur droit 12"/>
          <p:cNvCxnSpPr/>
          <p:nvPr/>
        </p:nvCxnSpPr>
        <p:spPr>
          <a:xfrm>
            <a:off x="9360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01" name="ZoneTexte 70"/>
          <p:cNvSpPr/>
          <p:nvPr/>
        </p:nvSpPr>
        <p:spPr>
          <a:xfrm>
            <a:off x="73152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1"/>
          <p:cNvSpPr/>
          <p:nvPr/>
        </p:nvSpPr>
        <p:spPr>
          <a:xfrm>
            <a:off x="4680000" y="179964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ZoneTexte 137"/>
          <p:cNvSpPr/>
          <p:nvPr/>
        </p:nvSpPr>
        <p:spPr>
          <a:xfrm>
            <a:off x="4866840" y="2766240"/>
            <a:ext cx="26193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91 dizaines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Accolade fermante 13"/>
          <p:cNvSpPr/>
          <p:nvPr/>
        </p:nvSpPr>
        <p:spPr>
          <a:xfrm rot="16200000">
            <a:off x="5940360" y="1633320"/>
            <a:ext cx="383040" cy="24408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05" name="ZoneTexte 138"/>
          <p:cNvSpPr/>
          <p:nvPr/>
        </p:nvSpPr>
        <p:spPr>
          <a:xfrm>
            <a:off x="7590240" y="1828800"/>
            <a:ext cx="1395360" cy="1004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910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17"/>
          <p:cNvSpPr txBox="1"/>
          <p:nvPr/>
        </p:nvSpPr>
        <p:spPr>
          <a:xfrm>
            <a:off x="4680000" y="36036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9" name=""/>
          <p:cNvSpPr/>
          <p:nvPr/>
        </p:nvSpPr>
        <p:spPr>
          <a:xfrm>
            <a:off x="3390840" y="10638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"/>
          <p:cNvSpPr/>
          <p:nvPr/>
        </p:nvSpPr>
        <p:spPr>
          <a:xfrm>
            <a:off x="7884360" y="9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Titre 4"/>
          <p:cNvSpPr/>
          <p:nvPr/>
        </p:nvSpPr>
        <p:spPr>
          <a:xfrm>
            <a:off x="315000" y="257040"/>
            <a:ext cx="437652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Observe la stratégie pour soustraire 19 à un nombre.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 de texte 4"/>
          <p:cNvSpPr/>
          <p:nvPr/>
        </p:nvSpPr>
        <p:spPr>
          <a:xfrm>
            <a:off x="1647360" y="1657080"/>
            <a:ext cx="2437560" cy="4579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252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20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233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27"/>
          <p:cNvSpPr/>
          <p:nvPr/>
        </p:nvSpPr>
        <p:spPr>
          <a:xfrm>
            <a:off x="257760" y="1682280"/>
            <a:ext cx="14767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19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Texte 28"/>
          <p:cNvSpPr/>
          <p:nvPr/>
        </p:nvSpPr>
        <p:spPr>
          <a:xfrm>
            <a:off x="32760" y="5056200"/>
            <a:ext cx="4596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19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20, c’est-à-dire 2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29"/>
          <p:cNvSpPr/>
          <p:nvPr/>
        </p:nvSpPr>
        <p:spPr>
          <a:xfrm>
            <a:off x="366084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Flèche : courbe vers le haut 15"/>
          <p:cNvSpPr/>
          <p:nvPr/>
        </p:nvSpPr>
        <p:spPr>
          <a:xfrm flipH="1">
            <a:off x="396360" y="4098960"/>
            <a:ext cx="3518280" cy="7333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17" name="Flèche : courbe vers le haut 16"/>
          <p:cNvSpPr/>
          <p:nvPr/>
        </p:nvSpPr>
        <p:spPr>
          <a:xfrm>
            <a:off x="436320" y="4076280"/>
            <a:ext cx="621000" cy="276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18" name="ZoneTexte 30"/>
          <p:cNvSpPr/>
          <p:nvPr/>
        </p:nvSpPr>
        <p:spPr>
          <a:xfrm flipH="1" flipV="1" rot="10800000">
            <a:off x="1469160" y="4500360"/>
            <a:ext cx="130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-20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31"/>
          <p:cNvSpPr/>
          <p:nvPr/>
        </p:nvSpPr>
        <p:spPr>
          <a:xfrm>
            <a:off x="38880" y="3464640"/>
            <a:ext cx="6645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232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33"/>
          <p:cNvSpPr/>
          <p:nvPr/>
        </p:nvSpPr>
        <p:spPr>
          <a:xfrm flipH="1" flipV="1" rot="10800000">
            <a:off x="505440" y="4049280"/>
            <a:ext cx="45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1" name="Connecteur droit 14"/>
          <p:cNvCxnSpPr/>
          <p:nvPr/>
        </p:nvCxnSpPr>
        <p:spPr>
          <a:xfrm>
            <a:off x="43596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22" name="Flèche : courbe vers le haut 17"/>
          <p:cNvSpPr/>
          <p:nvPr/>
        </p:nvSpPr>
        <p:spPr>
          <a:xfrm flipH="1" flipV="1">
            <a:off x="894960" y="2748600"/>
            <a:ext cx="3045960" cy="71640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3" name="ZoneTexte 34"/>
          <p:cNvSpPr/>
          <p:nvPr/>
        </p:nvSpPr>
        <p:spPr>
          <a:xfrm flipH="1" flipV="1" rot="10800000">
            <a:off x="2027520" y="2406600"/>
            <a:ext cx="745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19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4" name="Connecteur droit 15"/>
          <p:cNvCxnSpPr/>
          <p:nvPr/>
        </p:nvCxnSpPr>
        <p:spPr>
          <a:xfrm>
            <a:off x="990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25" name="Connecteur droit 19"/>
          <p:cNvCxnSpPr/>
          <p:nvPr/>
        </p:nvCxnSpPr>
        <p:spPr>
          <a:xfrm>
            <a:off x="3902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26" name="Connecteur droit 20"/>
          <p:cNvCxnSpPr/>
          <p:nvPr/>
        </p:nvCxnSpPr>
        <p:spPr>
          <a:xfrm>
            <a:off x="9360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27" name="ZoneTexte 72"/>
          <p:cNvSpPr/>
          <p:nvPr/>
        </p:nvSpPr>
        <p:spPr>
          <a:xfrm>
            <a:off x="73152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ZoneTexte 73"/>
          <p:cNvSpPr/>
          <p:nvPr/>
        </p:nvSpPr>
        <p:spPr>
          <a:xfrm>
            <a:off x="754560" y="3484800"/>
            <a:ext cx="6451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233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Titre 19"/>
          <p:cNvSpPr/>
          <p:nvPr/>
        </p:nvSpPr>
        <p:spPr>
          <a:xfrm>
            <a:off x="4571640" y="33156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ZoneTexte 23"/>
          <p:cNvSpPr/>
          <p:nvPr/>
        </p:nvSpPr>
        <p:spPr>
          <a:xfrm>
            <a:off x="4680000" y="180000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27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3" name=""/>
          <p:cNvSpPr/>
          <p:nvPr/>
        </p:nvSpPr>
        <p:spPr>
          <a:xfrm>
            <a:off x="3390840" y="10638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"/>
          <p:cNvSpPr/>
          <p:nvPr/>
        </p:nvSpPr>
        <p:spPr>
          <a:xfrm>
            <a:off x="7884360" y="9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Titre 5"/>
          <p:cNvSpPr/>
          <p:nvPr/>
        </p:nvSpPr>
        <p:spPr>
          <a:xfrm>
            <a:off x="404280" y="271800"/>
            <a:ext cx="437652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 à l’aide de C3.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ZoneTexte 67"/>
          <p:cNvSpPr/>
          <p:nvPr/>
        </p:nvSpPr>
        <p:spPr>
          <a:xfrm>
            <a:off x="1091160" y="1622880"/>
            <a:ext cx="2376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252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Calibri"/>
              </a:rPr>
              <a:t>– 29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ZoneTexte 68"/>
          <p:cNvSpPr/>
          <p:nvPr/>
        </p:nvSpPr>
        <p:spPr>
          <a:xfrm>
            <a:off x="32760" y="5056200"/>
            <a:ext cx="4596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29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30, c’est-à-dire 3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ZoneTexte 69"/>
          <p:cNvSpPr/>
          <p:nvPr/>
        </p:nvSpPr>
        <p:spPr>
          <a:xfrm>
            <a:off x="366084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39" name="Connecteur droit 21"/>
          <p:cNvCxnSpPr/>
          <p:nvPr/>
        </p:nvCxnSpPr>
        <p:spPr>
          <a:xfrm>
            <a:off x="43596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40" name="Connecteur droit 22"/>
          <p:cNvCxnSpPr/>
          <p:nvPr/>
        </p:nvCxnSpPr>
        <p:spPr>
          <a:xfrm>
            <a:off x="990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41" name="Connecteur droit 24"/>
          <p:cNvCxnSpPr/>
          <p:nvPr/>
        </p:nvCxnSpPr>
        <p:spPr>
          <a:xfrm>
            <a:off x="3902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42" name="Connecteur droit 25"/>
          <p:cNvCxnSpPr/>
          <p:nvPr/>
        </p:nvCxnSpPr>
        <p:spPr>
          <a:xfrm>
            <a:off x="9360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43" name="ZoneTexte 71"/>
          <p:cNvSpPr/>
          <p:nvPr/>
        </p:nvSpPr>
        <p:spPr>
          <a:xfrm>
            <a:off x="73152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ZoneTexte 66"/>
          <p:cNvSpPr/>
          <p:nvPr/>
        </p:nvSpPr>
        <p:spPr>
          <a:xfrm>
            <a:off x="4680000" y="1799280"/>
            <a:ext cx="3088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27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ZoneTexte 139"/>
          <p:cNvSpPr/>
          <p:nvPr/>
        </p:nvSpPr>
        <p:spPr>
          <a:xfrm>
            <a:off x="4866840" y="2765880"/>
            <a:ext cx="261936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27 dizaines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Accolade fermante 14"/>
          <p:cNvSpPr/>
          <p:nvPr/>
        </p:nvSpPr>
        <p:spPr>
          <a:xfrm rot="16200000">
            <a:off x="5940360" y="1632960"/>
            <a:ext cx="383040" cy="24408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7" name="ZoneTexte 140"/>
          <p:cNvSpPr/>
          <p:nvPr/>
        </p:nvSpPr>
        <p:spPr>
          <a:xfrm>
            <a:off x="7590240" y="1828440"/>
            <a:ext cx="1395360" cy="1004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270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18"/>
          <p:cNvSpPr txBox="1"/>
          <p:nvPr/>
        </p:nvSpPr>
        <p:spPr>
          <a:xfrm>
            <a:off x="4680000" y="36036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1" name=""/>
          <p:cNvSpPr/>
          <p:nvPr/>
        </p:nvSpPr>
        <p:spPr>
          <a:xfrm>
            <a:off x="3390840" y="10638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"/>
          <p:cNvSpPr/>
          <p:nvPr/>
        </p:nvSpPr>
        <p:spPr>
          <a:xfrm>
            <a:off x="7884360" y="9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Titre 21"/>
          <p:cNvSpPr/>
          <p:nvPr/>
        </p:nvSpPr>
        <p:spPr>
          <a:xfrm>
            <a:off x="315000" y="257040"/>
            <a:ext cx="437652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Observe la stratégie pour soustraire 29 à un nombre.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 de texte 7"/>
          <p:cNvSpPr/>
          <p:nvPr/>
        </p:nvSpPr>
        <p:spPr>
          <a:xfrm>
            <a:off x="1647360" y="1657080"/>
            <a:ext cx="2437560" cy="4579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252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30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223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ZoneTexte 143"/>
          <p:cNvSpPr/>
          <p:nvPr/>
        </p:nvSpPr>
        <p:spPr>
          <a:xfrm>
            <a:off x="257760" y="1682280"/>
            <a:ext cx="14767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144"/>
          <p:cNvSpPr/>
          <p:nvPr/>
        </p:nvSpPr>
        <p:spPr>
          <a:xfrm>
            <a:off x="32760" y="5056200"/>
            <a:ext cx="4596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29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30, c’est-à-dire 3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145"/>
          <p:cNvSpPr/>
          <p:nvPr/>
        </p:nvSpPr>
        <p:spPr>
          <a:xfrm>
            <a:off x="366084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Flèche : courbe vers le haut 24"/>
          <p:cNvSpPr/>
          <p:nvPr/>
        </p:nvSpPr>
        <p:spPr>
          <a:xfrm flipH="1">
            <a:off x="396360" y="4098960"/>
            <a:ext cx="3518280" cy="7333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59" name="Flèche : courbe vers le haut 26"/>
          <p:cNvSpPr/>
          <p:nvPr/>
        </p:nvSpPr>
        <p:spPr>
          <a:xfrm>
            <a:off x="436320" y="4076280"/>
            <a:ext cx="621000" cy="27612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0" name="ZoneTexte 146"/>
          <p:cNvSpPr/>
          <p:nvPr/>
        </p:nvSpPr>
        <p:spPr>
          <a:xfrm flipH="1" flipV="1" rot="10800000">
            <a:off x="1469160" y="4500360"/>
            <a:ext cx="1302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-30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ZoneTexte 147"/>
          <p:cNvSpPr/>
          <p:nvPr/>
        </p:nvSpPr>
        <p:spPr>
          <a:xfrm>
            <a:off x="38880" y="3464640"/>
            <a:ext cx="66456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222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ZoneTexte 148"/>
          <p:cNvSpPr/>
          <p:nvPr/>
        </p:nvSpPr>
        <p:spPr>
          <a:xfrm flipH="1" flipV="1" rot="10800000">
            <a:off x="505440" y="4049280"/>
            <a:ext cx="45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3" name="Connecteur droit 49"/>
          <p:cNvCxnSpPr/>
          <p:nvPr/>
        </p:nvCxnSpPr>
        <p:spPr>
          <a:xfrm>
            <a:off x="43596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64" name="Flèche : courbe vers le haut 27"/>
          <p:cNvSpPr/>
          <p:nvPr/>
        </p:nvSpPr>
        <p:spPr>
          <a:xfrm flipH="1" flipV="1">
            <a:off x="894960" y="2748600"/>
            <a:ext cx="3045960" cy="71640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5" name="ZoneTexte 149"/>
          <p:cNvSpPr/>
          <p:nvPr/>
        </p:nvSpPr>
        <p:spPr>
          <a:xfrm flipH="1" flipV="1" rot="10800000">
            <a:off x="2027520" y="2406600"/>
            <a:ext cx="7452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29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6" name="Connecteur droit 50"/>
          <p:cNvCxnSpPr/>
          <p:nvPr/>
        </p:nvCxnSpPr>
        <p:spPr>
          <a:xfrm>
            <a:off x="990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67" name="Connecteur droit 51"/>
          <p:cNvCxnSpPr/>
          <p:nvPr/>
        </p:nvCxnSpPr>
        <p:spPr>
          <a:xfrm>
            <a:off x="3902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68" name="Connecteur droit 52"/>
          <p:cNvCxnSpPr/>
          <p:nvPr/>
        </p:nvCxnSpPr>
        <p:spPr>
          <a:xfrm>
            <a:off x="9360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69" name="ZoneTexte 150"/>
          <p:cNvSpPr/>
          <p:nvPr/>
        </p:nvSpPr>
        <p:spPr>
          <a:xfrm>
            <a:off x="73152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ZoneTexte 151"/>
          <p:cNvSpPr/>
          <p:nvPr/>
        </p:nvSpPr>
        <p:spPr>
          <a:xfrm>
            <a:off x="754560" y="3484800"/>
            <a:ext cx="6451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223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ZoneTexte 152"/>
          <p:cNvSpPr/>
          <p:nvPr/>
        </p:nvSpPr>
        <p:spPr>
          <a:xfrm>
            <a:off x="4680000" y="1799280"/>
            <a:ext cx="35056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310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Titre 6"/>
          <p:cNvSpPr/>
          <p:nvPr/>
        </p:nvSpPr>
        <p:spPr>
          <a:xfrm>
            <a:off x="4571640" y="331560"/>
            <a:ext cx="410544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0760" cy="366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008000" bIns="1008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5" name=""/>
          <p:cNvSpPr/>
          <p:nvPr/>
        </p:nvSpPr>
        <p:spPr>
          <a:xfrm>
            <a:off x="3390840" y="10638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"/>
          <p:cNvSpPr/>
          <p:nvPr/>
        </p:nvSpPr>
        <p:spPr>
          <a:xfrm>
            <a:off x="7884360" y="9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Titre 7"/>
          <p:cNvSpPr/>
          <p:nvPr/>
        </p:nvSpPr>
        <p:spPr>
          <a:xfrm>
            <a:off x="404280" y="271800"/>
            <a:ext cx="4376520" cy="78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Calcule à l’aide de C3.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ZoneTexte 85"/>
          <p:cNvSpPr/>
          <p:nvPr/>
        </p:nvSpPr>
        <p:spPr>
          <a:xfrm>
            <a:off x="1091160" y="1622880"/>
            <a:ext cx="23760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252 </a:t>
            </a:r>
            <a:r>
              <a:rPr b="0" lang="fr-FR" sz="4000" spc="-1" strike="noStrike">
                <a:solidFill>
                  <a:srgbClr val="c00000"/>
                </a:solidFill>
                <a:latin typeface="Calibri"/>
                <a:ea typeface="Calibri"/>
              </a:rPr>
              <a:t>– 39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ZoneTexte 86"/>
          <p:cNvSpPr/>
          <p:nvPr/>
        </p:nvSpPr>
        <p:spPr>
          <a:xfrm>
            <a:off x="32760" y="5056200"/>
            <a:ext cx="4596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39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40, c’est-à-dire 4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ZoneTexte 87"/>
          <p:cNvSpPr/>
          <p:nvPr/>
        </p:nvSpPr>
        <p:spPr>
          <a:xfrm>
            <a:off x="3660840" y="3449160"/>
            <a:ext cx="669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81" name="Connecteur droit 33"/>
          <p:cNvCxnSpPr/>
          <p:nvPr/>
        </p:nvCxnSpPr>
        <p:spPr>
          <a:xfrm>
            <a:off x="43596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82" name="Connecteur droit 34"/>
          <p:cNvCxnSpPr/>
          <p:nvPr/>
        </p:nvCxnSpPr>
        <p:spPr>
          <a:xfrm>
            <a:off x="99000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83" name="Connecteur droit 35"/>
          <p:cNvCxnSpPr/>
          <p:nvPr/>
        </p:nvCxnSpPr>
        <p:spPr>
          <a:xfrm>
            <a:off x="3902040" y="3871800"/>
            <a:ext cx="1080" cy="18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284" name="Connecteur droit 36"/>
          <p:cNvCxnSpPr/>
          <p:nvPr/>
        </p:nvCxnSpPr>
        <p:spPr>
          <a:xfrm>
            <a:off x="93600" y="4051800"/>
            <a:ext cx="4275720" cy="108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285" name="ZoneTexte 88"/>
          <p:cNvSpPr/>
          <p:nvPr/>
        </p:nvSpPr>
        <p:spPr>
          <a:xfrm>
            <a:off x="731520" y="3475800"/>
            <a:ext cx="516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ZoneTexte 84"/>
          <p:cNvSpPr/>
          <p:nvPr/>
        </p:nvSpPr>
        <p:spPr>
          <a:xfrm>
            <a:off x="4546080" y="1814040"/>
            <a:ext cx="30884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310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 10 =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ZoneTexte 141"/>
          <p:cNvSpPr/>
          <p:nvPr/>
        </p:nvSpPr>
        <p:spPr>
          <a:xfrm>
            <a:off x="4866840" y="2765880"/>
            <a:ext cx="2961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310 dizaines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= 31 centaines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Accolade fermante 15"/>
          <p:cNvSpPr/>
          <p:nvPr/>
        </p:nvSpPr>
        <p:spPr>
          <a:xfrm rot="16200000">
            <a:off x="5940360" y="1632960"/>
            <a:ext cx="383040" cy="24408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89" name="ZoneTexte 142"/>
          <p:cNvSpPr/>
          <p:nvPr/>
        </p:nvSpPr>
        <p:spPr>
          <a:xfrm>
            <a:off x="7501320" y="1813320"/>
            <a:ext cx="1588680" cy="9133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0000"/>
                </a:solidFill>
                <a:latin typeface="Calibri"/>
                <a:ea typeface="DejaVu Sans"/>
              </a:rPr>
              <a:t>3100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19"/>
          <p:cNvSpPr txBox="1"/>
          <p:nvPr/>
        </p:nvSpPr>
        <p:spPr>
          <a:xfrm>
            <a:off x="4680000" y="360360"/>
            <a:ext cx="2149920" cy="54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132</TotalTime>
  <Application>LibreOffice/7.4.3.2$Windows_X86_64 LibreOffice_project/1048a8393ae2eeec98dff31b5c133c5f1d08b890</Application>
  <AppVersion>15.0000</AppVersion>
  <Words>247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2025-10-25T09:31:18Z</dcterms:modified>
  <cp:revision>56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20</vt:i4>
  </property>
</Properties>
</file>